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2"/>
  </p:notesMasterIdLst>
  <p:handoutMasterIdLst>
    <p:handoutMasterId r:id="rId33"/>
  </p:handoutMasterIdLst>
  <p:sldIdLst>
    <p:sldId id="578" r:id="rId5"/>
    <p:sldId id="3414" r:id="rId6"/>
    <p:sldId id="3446" r:id="rId7"/>
    <p:sldId id="3437" r:id="rId8"/>
    <p:sldId id="3453" r:id="rId9"/>
    <p:sldId id="3415" r:id="rId10"/>
    <p:sldId id="3440" r:id="rId11"/>
    <p:sldId id="3443" r:id="rId12"/>
    <p:sldId id="3447" r:id="rId13"/>
    <p:sldId id="3439" r:id="rId14"/>
    <p:sldId id="3454" r:id="rId15"/>
    <p:sldId id="3461" r:id="rId16"/>
    <p:sldId id="3455" r:id="rId17"/>
    <p:sldId id="3421" r:id="rId18"/>
    <p:sldId id="3456" r:id="rId19"/>
    <p:sldId id="3444" r:id="rId20"/>
    <p:sldId id="3457" r:id="rId21"/>
    <p:sldId id="3448" r:id="rId22"/>
    <p:sldId id="3458" r:id="rId23"/>
    <p:sldId id="3449" r:id="rId24"/>
    <p:sldId id="3459" r:id="rId25"/>
    <p:sldId id="3462" r:id="rId26"/>
    <p:sldId id="3460" r:id="rId27"/>
    <p:sldId id="3450" r:id="rId28"/>
    <p:sldId id="3452" r:id="rId29"/>
    <p:sldId id="3451" r:id="rId30"/>
    <p:sldId id="3416" r:id="rId31"/>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tran" id="{4EC29510-1A12-4CF5-8C5B-CA46C024800B}">
          <p14:sldIdLst>
            <p14:sldId id="578"/>
            <p14:sldId id="3414"/>
            <p14:sldId id="3446"/>
            <p14:sldId id="3437"/>
            <p14:sldId id="3453"/>
            <p14:sldId id="3415"/>
            <p14:sldId id="3440"/>
            <p14:sldId id="3443"/>
            <p14:sldId id="3447"/>
            <p14:sldId id="3439"/>
            <p14:sldId id="3454"/>
            <p14:sldId id="3461"/>
            <p14:sldId id="3455"/>
            <p14:sldId id="3421"/>
            <p14:sldId id="3456"/>
            <p14:sldId id="3444"/>
            <p14:sldId id="3457"/>
            <p14:sldId id="3448"/>
            <p14:sldId id="3458"/>
            <p14:sldId id="3449"/>
            <p14:sldId id="3459"/>
            <p14:sldId id="3462"/>
            <p14:sldId id="3460"/>
            <p14:sldId id="3450"/>
            <p14:sldId id="3452"/>
            <p14:sldId id="3451"/>
            <p14:sldId id="3416"/>
          </p14:sldIdLst>
        </p14:section>
      </p14:sectionLst>
    </p:ext>
    <p:ext uri="{EFAFB233-063F-42B5-8137-9DF3F51BA10A}">
      <p15:sldGuideLst xmlns:p15="http://schemas.microsoft.com/office/powerpoint/2012/main">
        <p15:guide id="1" orient="horz" pos="1234" userDrawn="1">
          <p15:clr>
            <a:srgbClr val="A4A3A4"/>
          </p15:clr>
        </p15:guide>
        <p15:guide id="2" orient="horz" userDrawn="1">
          <p15:clr>
            <a:srgbClr val="A4A3A4"/>
          </p15:clr>
        </p15:guide>
        <p15:guide id="3" orient="horz" pos="1166">
          <p15:clr>
            <a:srgbClr val="A4A3A4"/>
          </p15:clr>
        </p15:guide>
        <p15:guide id="4" orient="horz" pos="1076" userDrawn="1">
          <p15:clr>
            <a:srgbClr val="A4A3A4"/>
          </p15:clr>
        </p15:guide>
        <p15:guide id="5" orient="horz" pos="2164" userDrawn="1">
          <p15:clr>
            <a:srgbClr val="A4A3A4"/>
          </p15:clr>
        </p15:guide>
        <p15:guide id="6" orient="horz" pos="1308" userDrawn="1">
          <p15:clr>
            <a:srgbClr val="A4A3A4"/>
          </p15:clr>
        </p15:guide>
        <p15:guide id="7" orient="horz" pos="1665" userDrawn="1">
          <p15:clr>
            <a:srgbClr val="A4A3A4"/>
          </p15:clr>
        </p15:guide>
        <p15:guide id="9" orient="horz" pos="396" userDrawn="1">
          <p15:clr>
            <a:srgbClr val="A4A3A4"/>
          </p15:clr>
        </p15:guide>
        <p15:guide id="10" orient="horz" pos="2052" userDrawn="1">
          <p15:clr>
            <a:srgbClr val="A4A3A4"/>
          </p15:clr>
        </p15:guide>
        <p15:guide id="11" orient="horz" pos="2709" userDrawn="1">
          <p15:clr>
            <a:srgbClr val="A4A3A4"/>
          </p15:clr>
        </p15:guide>
        <p15:guide id="12" pos="1202" userDrawn="1">
          <p15:clr>
            <a:srgbClr val="A4A3A4"/>
          </p15:clr>
        </p15:guide>
        <p15:guide id="14" pos="5193">
          <p15:clr>
            <a:srgbClr val="A4A3A4"/>
          </p15:clr>
        </p15:guide>
        <p15:guide id="15" pos="5534" userDrawn="1">
          <p15:clr>
            <a:srgbClr val="A4A3A4"/>
          </p15:clr>
        </p15:guide>
        <p15:guide id="17" pos="96" userDrawn="1">
          <p15:clr>
            <a:srgbClr val="A4A3A4"/>
          </p15:clr>
        </p15:guide>
        <p15:guide id="18" pos="2699" userDrawn="1">
          <p15:clr>
            <a:srgbClr val="A4A3A4"/>
          </p15:clr>
        </p15:guide>
        <p15:guide id="20" pos="2200" userDrawn="1">
          <p15:clr>
            <a:srgbClr val="A4A3A4"/>
          </p15:clr>
        </p15:guide>
        <p15:guide id="21" pos="1080" userDrawn="1">
          <p15:clr>
            <a:srgbClr val="A4A3A4"/>
          </p15:clr>
        </p15:guide>
        <p15:guide id="22" pos="5103" userDrawn="1">
          <p15:clr>
            <a:srgbClr val="A4A3A4"/>
          </p15:clr>
        </p15:guide>
        <p15:guide id="23" pos="1043"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avala, Siva KishoreX" initials="PSK" lastIdx="1" clrIdx="0">
    <p:extLst>
      <p:ext uri="{19B8F6BF-5375-455C-9EA6-DF929625EA0E}">
        <p15:presenceInfo xmlns:p15="http://schemas.microsoft.com/office/powerpoint/2012/main" userId="S::siva.kishorex.padavala@intel.com::d4ce10ef-8c06-42d4-b907-37b4099f63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B9"/>
    <a:srgbClr val="007EAF"/>
    <a:srgbClr val="CBD8E3"/>
    <a:srgbClr val="C5FEFF"/>
    <a:srgbClr val="5FC3EB"/>
    <a:srgbClr val="5F509B"/>
    <a:srgbClr val="003399"/>
    <a:srgbClr val="006C6F"/>
    <a:srgbClr val="464B69"/>
    <a:srgbClr val="1684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434BD-E2DD-4A31-A465-4F828DDC490B}" v="42" dt="2020-04-07T11:38:00.21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9" autoAdjust="0"/>
    <p:restoredTop sz="84848" autoAdjust="0"/>
  </p:normalViewPr>
  <p:slideViewPr>
    <p:cSldViewPr snapToGrid="0" showGuides="1">
      <p:cViewPr varScale="1">
        <p:scale>
          <a:sx n="96" d="100"/>
          <a:sy n="96" d="100"/>
        </p:scale>
        <p:origin x="600" y="67"/>
      </p:cViewPr>
      <p:guideLst>
        <p:guide orient="horz" pos="1234"/>
        <p:guide orient="horz"/>
        <p:guide orient="horz" pos="1166"/>
        <p:guide orient="horz" pos="1076"/>
        <p:guide orient="horz" pos="2164"/>
        <p:guide orient="horz" pos="1308"/>
        <p:guide orient="horz" pos="1665"/>
        <p:guide orient="horz" pos="396"/>
        <p:guide orient="horz" pos="2052"/>
        <p:guide orient="horz" pos="2709"/>
        <p:guide pos="1202"/>
        <p:guide pos="5193"/>
        <p:guide pos="5534"/>
        <p:guide pos="96"/>
        <p:guide pos="2699"/>
        <p:guide pos="2200"/>
        <p:guide pos="1080"/>
        <p:guide pos="5103"/>
        <p:guide pos="10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5592"/>
    </p:cViewPr>
  </p:sorterViewPr>
  <p:notesViewPr>
    <p:cSldViewPr snapToGrid="0" showGuides="1">
      <p:cViewPr varScale="1">
        <p:scale>
          <a:sx n="52" d="100"/>
          <a:sy n="52" d="100"/>
        </p:scale>
        <p:origin x="295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al, SahilX D" userId="be2fbe6e-0452-45f2-b202-de88fcd9ef56" providerId="ADAL" clId="{1DB434BD-E2DD-4A31-A465-4F828DDC490B}"/>
    <pc:docChg chg="addSld delSld modSld">
      <pc:chgData name="Singhal, SahilX D" userId="be2fbe6e-0452-45f2-b202-de88fcd9ef56" providerId="ADAL" clId="{1DB434BD-E2DD-4A31-A465-4F828DDC490B}" dt="2020-04-07T11:38:00.212" v="40"/>
      <pc:docMkLst>
        <pc:docMk/>
      </pc:docMkLst>
      <pc:sldChg chg="modSp">
        <pc:chgData name="Singhal, SahilX D" userId="be2fbe6e-0452-45f2-b202-de88fcd9ef56" providerId="ADAL" clId="{1DB434BD-E2DD-4A31-A465-4F828DDC490B}" dt="2020-04-07T11:38:00.212" v="40"/>
        <pc:sldMkLst>
          <pc:docMk/>
          <pc:sldMk cId="3712183848" sldId="3414"/>
        </pc:sldMkLst>
        <pc:spChg chg="mod">
          <ac:chgData name="Singhal, SahilX D" userId="be2fbe6e-0452-45f2-b202-de88fcd9ef56" providerId="ADAL" clId="{1DB434BD-E2DD-4A31-A465-4F828DDC490B}" dt="2020-04-07T11:38:00.212" v="40"/>
          <ac:spMkLst>
            <pc:docMk/>
            <pc:sldMk cId="3712183848" sldId="3414"/>
            <ac:spMk id="7" creationId="{7B0C119F-F430-4302-8DD5-422C22BC4F84}"/>
          </ac:spMkLst>
        </pc:spChg>
      </pc:sldChg>
      <pc:sldChg chg="modSp add">
        <pc:chgData name="Singhal, SahilX D" userId="be2fbe6e-0452-45f2-b202-de88fcd9ef56" providerId="ADAL" clId="{1DB434BD-E2DD-4A31-A465-4F828DDC490B}" dt="2020-04-07T09:43:11.186" v="10"/>
        <pc:sldMkLst>
          <pc:docMk/>
          <pc:sldMk cId="2282094118" sldId="3415"/>
        </pc:sldMkLst>
        <pc:spChg chg="mod">
          <ac:chgData name="Singhal, SahilX D" userId="be2fbe6e-0452-45f2-b202-de88fcd9ef56" providerId="ADAL" clId="{1DB434BD-E2DD-4A31-A465-4F828DDC490B}" dt="2020-04-07T09:43:11.186" v="10"/>
          <ac:spMkLst>
            <pc:docMk/>
            <pc:sldMk cId="2282094118" sldId="3415"/>
            <ac:spMk id="8" creationId="{7B0C119F-F430-4302-8DD5-422C22BC4F84}"/>
          </ac:spMkLst>
        </pc:spChg>
      </pc:sldChg>
      <pc:sldChg chg="add">
        <pc:chgData name="Singhal, SahilX D" userId="be2fbe6e-0452-45f2-b202-de88fcd9ef56" providerId="ADAL" clId="{1DB434BD-E2DD-4A31-A465-4F828DDC490B}" dt="2020-04-07T11:37:46.013" v="38"/>
        <pc:sldMkLst>
          <pc:docMk/>
          <pc:sldMk cId="8109634" sldId="3421"/>
        </pc:sldMkLst>
      </pc:sldChg>
      <pc:sldChg chg="modSp">
        <pc:chgData name="Singhal, SahilX D" userId="be2fbe6e-0452-45f2-b202-de88fcd9ef56" providerId="ADAL" clId="{1DB434BD-E2DD-4A31-A465-4F828DDC490B}" dt="2020-04-07T10:28:17.221" v="16"/>
        <pc:sldMkLst>
          <pc:docMk/>
          <pc:sldMk cId="2097594599" sldId="3422"/>
        </pc:sldMkLst>
        <pc:spChg chg="mod">
          <ac:chgData name="Singhal, SahilX D" userId="be2fbe6e-0452-45f2-b202-de88fcd9ef56" providerId="ADAL" clId="{1DB434BD-E2DD-4A31-A465-4F828DDC490B}" dt="2020-04-07T10:28:17.221" v="16"/>
          <ac:spMkLst>
            <pc:docMk/>
            <pc:sldMk cId="2097594599" sldId="3422"/>
            <ac:spMk id="2" creationId="{B20CB425-1E40-4717-9F0C-E4F3F12C4C69}"/>
          </ac:spMkLst>
        </pc:spChg>
      </pc:sldChg>
      <pc:sldChg chg="modSp add">
        <pc:chgData name="Singhal, SahilX D" userId="be2fbe6e-0452-45f2-b202-de88fcd9ef56" providerId="ADAL" clId="{1DB434BD-E2DD-4A31-A465-4F828DDC490B}" dt="2020-04-07T09:42:46.995" v="9"/>
        <pc:sldMkLst>
          <pc:docMk/>
          <pc:sldMk cId="2450283691" sldId="3437"/>
        </pc:sldMkLst>
        <pc:spChg chg="mod">
          <ac:chgData name="Singhal, SahilX D" userId="be2fbe6e-0452-45f2-b202-de88fcd9ef56" providerId="ADAL" clId="{1DB434BD-E2DD-4A31-A465-4F828DDC490B}" dt="2020-04-07T09:42:46.995" v="9"/>
          <ac:spMkLst>
            <pc:docMk/>
            <pc:sldMk cId="2450283691" sldId="3437"/>
            <ac:spMk id="7" creationId="{7B0C119F-F430-4302-8DD5-422C22BC4F84}"/>
          </ac:spMkLst>
        </pc:spChg>
      </pc:sldChg>
      <pc:sldChg chg="add">
        <pc:chgData name="Singhal, SahilX D" userId="be2fbe6e-0452-45f2-b202-de88fcd9ef56" providerId="ADAL" clId="{1DB434BD-E2DD-4A31-A465-4F828DDC490B}" dt="2020-04-07T10:29:54.297" v="17"/>
        <pc:sldMkLst>
          <pc:docMk/>
          <pc:sldMk cId="460722099" sldId="3438"/>
        </pc:sldMkLst>
      </pc:sldChg>
      <pc:sldChg chg="add">
        <pc:chgData name="Singhal, SahilX D" userId="be2fbe6e-0452-45f2-b202-de88fcd9ef56" providerId="ADAL" clId="{1DB434BD-E2DD-4A31-A465-4F828DDC490B}" dt="2020-04-07T10:40:59.731" v="21"/>
        <pc:sldMkLst>
          <pc:docMk/>
          <pc:sldMk cId="392242996" sldId="3439"/>
        </pc:sldMkLst>
      </pc:sldChg>
      <pc:sldChg chg="add">
        <pc:chgData name="Singhal, SahilX D" userId="be2fbe6e-0452-45f2-b202-de88fcd9ef56" providerId="ADAL" clId="{1DB434BD-E2DD-4A31-A465-4F828DDC490B}" dt="2020-04-06T05:18:22.745" v="1"/>
        <pc:sldMkLst>
          <pc:docMk/>
          <pc:sldMk cId="1318424522" sldId="3439"/>
        </pc:sldMkLst>
      </pc:sldChg>
      <pc:sldChg chg="add">
        <pc:chgData name="Singhal, SahilX D" userId="be2fbe6e-0452-45f2-b202-de88fcd9ef56" providerId="ADAL" clId="{1DB434BD-E2DD-4A31-A465-4F828DDC490B}" dt="2020-04-07T10:35:58.448" v="20"/>
        <pc:sldMkLst>
          <pc:docMk/>
          <pc:sldMk cId="2843046190" sldId="3439"/>
        </pc:sldMkLst>
      </pc:sldChg>
      <pc:sldChg chg="modSp add">
        <pc:chgData name="Singhal, SahilX D" userId="be2fbe6e-0452-45f2-b202-de88fcd9ef56" providerId="ADAL" clId="{1DB434BD-E2DD-4A31-A465-4F828DDC490B}" dt="2020-04-07T10:50:08.948" v="24"/>
        <pc:sldMkLst>
          <pc:docMk/>
          <pc:sldMk cId="3315834420" sldId="3439"/>
        </pc:sldMkLst>
        <pc:spChg chg="mod">
          <ac:chgData name="Singhal, SahilX D" userId="be2fbe6e-0452-45f2-b202-de88fcd9ef56" providerId="ADAL" clId="{1DB434BD-E2DD-4A31-A465-4F828DDC490B}" dt="2020-04-07T10:50:08.948" v="24"/>
          <ac:spMkLst>
            <pc:docMk/>
            <pc:sldMk cId="3315834420" sldId="3439"/>
            <ac:spMk id="7" creationId="{7B0C119F-F430-4302-8DD5-422C22BC4F84}"/>
          </ac:spMkLst>
        </pc:spChg>
      </pc:sldChg>
      <pc:sldChg chg="addSp modSp add">
        <pc:chgData name="Singhal, SahilX D" userId="be2fbe6e-0452-45f2-b202-de88fcd9ef56" providerId="ADAL" clId="{1DB434BD-E2DD-4A31-A465-4F828DDC490B}" dt="2020-04-07T10:23:05.872" v="15"/>
        <pc:sldMkLst>
          <pc:docMk/>
          <pc:sldMk cId="3830154135" sldId="3440"/>
        </pc:sldMkLst>
        <pc:spChg chg="mod">
          <ac:chgData name="Singhal, SahilX D" userId="be2fbe6e-0452-45f2-b202-de88fcd9ef56" providerId="ADAL" clId="{1DB434BD-E2DD-4A31-A465-4F828DDC490B}" dt="2020-04-07T10:21:16.993" v="14"/>
          <ac:spMkLst>
            <pc:docMk/>
            <pc:sldMk cId="3830154135" sldId="3440"/>
            <ac:spMk id="7" creationId="{7B0C119F-F430-4302-8DD5-422C22BC4F84}"/>
          </ac:spMkLst>
        </pc:spChg>
        <pc:picChg chg="add">
          <ac:chgData name="Singhal, SahilX D" userId="be2fbe6e-0452-45f2-b202-de88fcd9ef56" providerId="ADAL" clId="{1DB434BD-E2DD-4A31-A465-4F828DDC490B}" dt="2020-04-07T10:23:05.872" v="15"/>
          <ac:picMkLst>
            <pc:docMk/>
            <pc:sldMk cId="3830154135" sldId="3440"/>
            <ac:picMk id="3" creationId="{0CFDC5F3-B79A-468B-A1D9-AEE5DB835972}"/>
          </ac:picMkLst>
        </pc:picChg>
      </pc:sldChg>
      <pc:sldChg chg="add">
        <pc:chgData name="Singhal, SahilX D" userId="be2fbe6e-0452-45f2-b202-de88fcd9ef56" providerId="ADAL" clId="{1DB434BD-E2DD-4A31-A465-4F828DDC490B}" dt="2020-04-07T10:32:47.618" v="18"/>
        <pc:sldMkLst>
          <pc:docMk/>
          <pc:sldMk cId="836163942" sldId="3441"/>
        </pc:sldMkLst>
      </pc:sldChg>
      <pc:sldChg chg="add del">
        <pc:chgData name="Singhal, SahilX D" userId="be2fbe6e-0452-45f2-b202-de88fcd9ef56" providerId="ADAL" clId="{1DB434BD-E2DD-4A31-A465-4F828DDC490B}" dt="2020-04-07T10:20:42.259" v="13"/>
        <pc:sldMkLst>
          <pc:docMk/>
          <pc:sldMk cId="3280887513" sldId="3441"/>
        </pc:sldMkLst>
      </pc:sldChg>
      <pc:sldChg chg="modSp add">
        <pc:chgData name="Singhal, SahilX D" userId="be2fbe6e-0452-45f2-b202-de88fcd9ef56" providerId="ADAL" clId="{1DB434BD-E2DD-4A31-A465-4F828DDC490B}" dt="2020-04-07T11:35:36.270" v="35"/>
        <pc:sldMkLst>
          <pc:docMk/>
          <pc:sldMk cId="777016117" sldId="3442"/>
        </pc:sldMkLst>
        <pc:spChg chg="mod">
          <ac:chgData name="Singhal, SahilX D" userId="be2fbe6e-0452-45f2-b202-de88fcd9ef56" providerId="ADAL" clId="{1DB434BD-E2DD-4A31-A465-4F828DDC490B}" dt="2020-04-07T11:35:36.270" v="35"/>
          <ac:spMkLst>
            <pc:docMk/>
            <pc:sldMk cId="777016117" sldId="3442"/>
            <ac:spMk id="2" creationId="{B20CB425-1E40-4717-9F0C-E4F3F12C4C69}"/>
          </ac:spMkLst>
        </pc:spChg>
      </pc:sldChg>
      <pc:sldChg chg="add">
        <pc:chgData name="Singhal, SahilX D" userId="be2fbe6e-0452-45f2-b202-de88fcd9ef56" providerId="ADAL" clId="{1DB434BD-E2DD-4A31-A465-4F828DDC490B}" dt="2020-04-07T10:56:22.266" v="27"/>
        <pc:sldMkLst>
          <pc:docMk/>
          <pc:sldMk cId="2964606323" sldId="3443"/>
        </pc:sldMkLst>
      </pc:sldChg>
      <pc:sldChg chg="modSp add">
        <pc:chgData name="Singhal, SahilX D" userId="be2fbe6e-0452-45f2-b202-de88fcd9ef56" providerId="ADAL" clId="{1DB434BD-E2DD-4A31-A465-4F828DDC490B}" dt="2020-04-07T10:55:46.920" v="26"/>
        <pc:sldMkLst>
          <pc:docMk/>
          <pc:sldMk cId="2995064505" sldId="3443"/>
        </pc:sldMkLst>
        <pc:spChg chg="mod">
          <ac:chgData name="Singhal, SahilX D" userId="be2fbe6e-0452-45f2-b202-de88fcd9ef56" providerId="ADAL" clId="{1DB434BD-E2DD-4A31-A465-4F828DDC490B}" dt="2020-04-07T10:55:46.920" v="26"/>
          <ac:spMkLst>
            <pc:docMk/>
            <pc:sldMk cId="2995064505" sldId="3443"/>
            <ac:spMk id="7" creationId="{7B0C119F-F430-4302-8DD5-422C22BC4F84}"/>
          </ac:spMkLst>
        </pc:spChg>
      </pc:sldChg>
      <pc:sldChg chg="addSp modSp add">
        <pc:chgData name="Singhal, SahilX D" userId="be2fbe6e-0452-45f2-b202-de88fcd9ef56" providerId="ADAL" clId="{1DB434BD-E2DD-4A31-A465-4F828DDC490B}" dt="2020-04-07T11:21:00.635" v="33" actId="14100"/>
        <pc:sldMkLst>
          <pc:docMk/>
          <pc:sldMk cId="3721065189" sldId="3444"/>
        </pc:sldMkLst>
        <pc:picChg chg="add mod">
          <ac:chgData name="Singhal, SahilX D" userId="be2fbe6e-0452-45f2-b202-de88fcd9ef56" providerId="ADAL" clId="{1DB434BD-E2DD-4A31-A465-4F828DDC490B}" dt="2020-04-07T11:21:00.635" v="33" actId="14100"/>
          <ac:picMkLst>
            <pc:docMk/>
            <pc:sldMk cId="3721065189" sldId="3444"/>
            <ac:picMk id="1026" creationId="{273C259B-3F16-4566-9280-A002C3EAFDE6}"/>
          </ac:picMkLst>
        </pc:picChg>
      </pc:sldChg>
      <pc:sldChg chg="add">
        <pc:chgData name="Singhal, SahilX D" userId="be2fbe6e-0452-45f2-b202-de88fcd9ef56" providerId="ADAL" clId="{1DB434BD-E2DD-4A31-A465-4F828DDC490B}" dt="2020-04-07T11:35:57.898" v="36"/>
        <pc:sldMkLst>
          <pc:docMk/>
          <pc:sldMk cId="1979867425" sldId="3445"/>
        </pc:sldMkLst>
      </pc:sldChg>
    </pc:docChg>
  </pc:docChgLst>
  <pc:docChgLst>
    <pc:chgData name="Ojha, AnkitX" userId="9f3ede03-5295-48cd-9b25-a5162fc211be" providerId="ADAL" clId="{80189D02-8A7A-4523-94C6-824B45FF94C1}"/>
    <pc:docChg chg="undo custSel addSld modSld">
      <pc:chgData name="Ojha, AnkitX" userId="9f3ede03-5295-48cd-9b25-a5162fc211be" providerId="ADAL" clId="{80189D02-8A7A-4523-94C6-824B45FF94C1}" dt="2020-03-25T10:37:56.092" v="417" actId="14100"/>
      <pc:docMkLst>
        <pc:docMk/>
      </pc:docMkLst>
      <pc:sldChg chg="modSp add">
        <pc:chgData name="Ojha, AnkitX" userId="9f3ede03-5295-48cd-9b25-a5162fc211be" providerId="ADAL" clId="{80189D02-8A7A-4523-94C6-824B45FF94C1}" dt="2020-03-25T07:41:22.700" v="172" actId="14100"/>
        <pc:sldMkLst>
          <pc:docMk/>
          <pc:sldMk cId="874840767" sldId="3437"/>
        </pc:sldMkLst>
        <pc:spChg chg="mod">
          <ac:chgData name="Ojha, AnkitX" userId="9f3ede03-5295-48cd-9b25-a5162fc211be" providerId="ADAL" clId="{80189D02-8A7A-4523-94C6-824B45FF94C1}" dt="2020-03-25T07:33:23.553" v="9" actId="20577"/>
          <ac:spMkLst>
            <pc:docMk/>
            <pc:sldMk cId="874840767" sldId="3437"/>
            <ac:spMk id="2" creationId="{7C2200BB-087B-48E8-94BC-2170E5D4A6C0}"/>
          </ac:spMkLst>
        </pc:spChg>
        <pc:spChg chg="mod">
          <ac:chgData name="Ojha, AnkitX" userId="9f3ede03-5295-48cd-9b25-a5162fc211be" providerId="ADAL" clId="{80189D02-8A7A-4523-94C6-824B45FF94C1}" dt="2020-03-25T07:41:22.700" v="172" actId="14100"/>
          <ac:spMkLst>
            <pc:docMk/>
            <pc:sldMk cId="874840767" sldId="3437"/>
            <ac:spMk id="7" creationId="{7B0C119F-F430-4302-8DD5-422C22BC4F84}"/>
          </ac:spMkLst>
        </pc:spChg>
      </pc:sldChg>
      <pc:sldChg chg="modSp add">
        <pc:chgData name="Ojha, AnkitX" userId="9f3ede03-5295-48cd-9b25-a5162fc211be" providerId="ADAL" clId="{80189D02-8A7A-4523-94C6-824B45FF94C1}" dt="2020-03-25T10:16:31.272" v="376" actId="20577"/>
        <pc:sldMkLst>
          <pc:docMk/>
          <pc:sldMk cId="3886472656" sldId="3438"/>
        </pc:sldMkLst>
        <pc:spChg chg="mod">
          <ac:chgData name="Ojha, AnkitX" userId="9f3ede03-5295-48cd-9b25-a5162fc211be" providerId="ADAL" clId="{80189D02-8A7A-4523-94C6-824B45FF94C1}" dt="2020-03-25T10:16:31.272" v="376" actId="20577"/>
          <ac:spMkLst>
            <pc:docMk/>
            <pc:sldMk cId="3886472656" sldId="3438"/>
            <ac:spMk id="2" creationId="{7C2200BB-087B-48E8-94BC-2170E5D4A6C0}"/>
          </ac:spMkLst>
        </pc:spChg>
        <pc:spChg chg="mod">
          <ac:chgData name="Ojha, AnkitX" userId="9f3ede03-5295-48cd-9b25-a5162fc211be" providerId="ADAL" clId="{80189D02-8A7A-4523-94C6-824B45FF94C1}" dt="2020-03-25T10:15:48.719" v="348" actId="255"/>
          <ac:spMkLst>
            <pc:docMk/>
            <pc:sldMk cId="3886472656" sldId="3438"/>
            <ac:spMk id="7" creationId="{7B0C119F-F430-4302-8DD5-422C22BC4F84}"/>
          </ac:spMkLst>
        </pc:spChg>
      </pc:sldChg>
      <pc:sldChg chg="modSp add">
        <pc:chgData name="Ojha, AnkitX" userId="9f3ede03-5295-48cd-9b25-a5162fc211be" providerId="ADAL" clId="{80189D02-8A7A-4523-94C6-824B45FF94C1}" dt="2020-03-25T10:37:56.092" v="417" actId="14100"/>
        <pc:sldMkLst>
          <pc:docMk/>
          <pc:sldMk cId="1045752666" sldId="3439"/>
        </pc:sldMkLst>
        <pc:spChg chg="mod">
          <ac:chgData name="Ojha, AnkitX" userId="9f3ede03-5295-48cd-9b25-a5162fc211be" providerId="ADAL" clId="{80189D02-8A7A-4523-94C6-824B45FF94C1}" dt="2020-03-25T10:16:41.250" v="377"/>
          <ac:spMkLst>
            <pc:docMk/>
            <pc:sldMk cId="1045752666" sldId="3439"/>
            <ac:spMk id="2" creationId="{7C2200BB-087B-48E8-94BC-2170E5D4A6C0}"/>
          </ac:spMkLst>
        </pc:spChg>
        <pc:spChg chg="mod">
          <ac:chgData name="Ojha, AnkitX" userId="9f3ede03-5295-48cd-9b25-a5162fc211be" providerId="ADAL" clId="{80189D02-8A7A-4523-94C6-824B45FF94C1}" dt="2020-03-25T10:37:56.092" v="417" actId="14100"/>
          <ac:spMkLst>
            <pc:docMk/>
            <pc:sldMk cId="1045752666" sldId="3439"/>
            <ac:spMk id="7" creationId="{7B0C119F-F430-4302-8DD5-422C22BC4F84}"/>
          </ac:spMkLst>
        </pc:spChg>
      </pc:sldChg>
    </pc:docChg>
  </pc:docChgLst>
  <pc:docChgLst>
    <pc:chgData name="SahilX D Singhal" userId="be2fbe6e-0452-45f2-b202-de88fcd9ef56" providerId="ADAL" clId="{1DB434BD-E2DD-4A31-A465-4F828DDC490B}"/>
    <pc:docChg chg="modSld">
      <pc:chgData name="SahilX D Singhal" userId="be2fbe6e-0452-45f2-b202-de88fcd9ef56" providerId="ADAL" clId="{1DB434BD-E2DD-4A31-A465-4F828DDC490B}" dt="2020-04-21T04:37:10.469" v="1" actId="20577"/>
      <pc:docMkLst>
        <pc:docMk/>
      </pc:docMkLst>
      <pc:sldChg chg="modSp">
        <pc:chgData name="SahilX D Singhal" userId="be2fbe6e-0452-45f2-b202-de88fcd9ef56" providerId="ADAL" clId="{1DB434BD-E2DD-4A31-A465-4F828DDC490B}" dt="2020-04-21T04:37:10.469" v="1" actId="20577"/>
        <pc:sldMkLst>
          <pc:docMk/>
          <pc:sldMk cId="2450283691" sldId="3437"/>
        </pc:sldMkLst>
        <pc:spChg chg="mod">
          <ac:chgData name="SahilX D Singhal" userId="be2fbe6e-0452-45f2-b202-de88fcd9ef56" providerId="ADAL" clId="{1DB434BD-E2DD-4A31-A465-4F828DDC490B}" dt="2020-04-21T04:37:10.469" v="1" actId="20577"/>
          <ac:spMkLst>
            <pc:docMk/>
            <pc:sldMk cId="2450283691" sldId="3437"/>
            <ac:spMk id="7" creationId="{7B0C119F-F430-4302-8DD5-422C22BC4F84}"/>
          </ac:spMkLst>
        </pc:spChg>
      </pc:sldChg>
    </pc:docChg>
  </pc:docChgLst>
  <pc:docChgLst>
    <pc:chgData name="Jain, SaurabhX" userId="170b1d3f-1008-482e-a97b-298955b34d9d" providerId="ADAL" clId="{96E30042-67FC-43EF-96BE-C2AAA0A082FB}"/>
    <pc:docChg chg="undo custSel addSld delSld modSld modSection">
      <pc:chgData name="Jain, SaurabhX" userId="170b1d3f-1008-482e-a97b-298955b34d9d" providerId="ADAL" clId="{96E30042-67FC-43EF-96BE-C2AAA0A082FB}" dt="2020-01-23T03:02:33.756" v="457"/>
      <pc:docMkLst>
        <pc:docMk/>
      </pc:docMkLst>
      <pc:sldChg chg="add">
        <pc:chgData name="Jain, SaurabhX" userId="170b1d3f-1008-482e-a97b-298955b34d9d" providerId="ADAL" clId="{96E30042-67FC-43EF-96BE-C2AAA0A082FB}" dt="2020-01-21T05:33:00.177" v="2"/>
        <pc:sldMkLst>
          <pc:docMk/>
          <pc:sldMk cId="3048974829" sldId="3404"/>
        </pc:sldMkLst>
      </pc:sldChg>
      <pc:sldChg chg="delSp modSp add">
        <pc:chgData name="Jain, SaurabhX" userId="170b1d3f-1008-482e-a97b-298955b34d9d" providerId="ADAL" clId="{96E30042-67FC-43EF-96BE-C2AAA0A082FB}" dt="2020-01-23T03:02:33.756" v="457"/>
        <pc:sldMkLst>
          <pc:docMk/>
          <pc:sldMk cId="3712183848" sldId="3414"/>
        </pc:sldMkLst>
        <pc:spChg chg="mod">
          <ac:chgData name="Jain, SaurabhX" userId="170b1d3f-1008-482e-a97b-298955b34d9d" providerId="ADAL" clId="{96E30042-67FC-43EF-96BE-C2AAA0A082FB}" dt="2020-01-21T05:34:41.585" v="8" actId="6549"/>
          <ac:spMkLst>
            <pc:docMk/>
            <pc:sldMk cId="3712183848" sldId="3414"/>
            <ac:spMk id="2" creationId="{7C2200BB-087B-48E8-94BC-2170E5D4A6C0}"/>
          </ac:spMkLst>
        </pc:spChg>
        <pc:spChg chg="mod">
          <ac:chgData name="Jain, SaurabhX" userId="170b1d3f-1008-482e-a97b-298955b34d9d" providerId="ADAL" clId="{96E30042-67FC-43EF-96BE-C2AAA0A082FB}" dt="2020-01-23T03:02:33.756" v="457"/>
          <ac:spMkLst>
            <pc:docMk/>
            <pc:sldMk cId="3712183848" sldId="3414"/>
            <ac:spMk id="7" creationId="{7B0C119F-F430-4302-8DD5-422C22BC4F84}"/>
          </ac:spMkLst>
        </pc:spChg>
        <pc:graphicFrameChg chg="del">
          <ac:chgData name="Jain, SaurabhX" userId="170b1d3f-1008-482e-a97b-298955b34d9d" providerId="ADAL" clId="{96E30042-67FC-43EF-96BE-C2AAA0A082FB}" dt="2020-01-21T05:34:48.779" v="10" actId="478"/>
          <ac:graphicFrameMkLst>
            <pc:docMk/>
            <pc:sldMk cId="3712183848" sldId="3414"/>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dirty="0">
              <a:latin typeface="Arial" panose="020B0604020202020204" pitchFamily="34" charset="0"/>
            </a:endParaRP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63772A03-8192-4C8E-851E-DA871DEC8922}" type="datetimeFigureOut">
              <a:rPr lang="fr-FR" smtClean="0">
                <a:latin typeface="Arial" panose="020B0604020202020204" pitchFamily="34" charset="0"/>
              </a:rPr>
              <a:t>17/05/2020</a:t>
            </a:fld>
            <a:endParaRPr lang="fr-FR" dirty="0">
              <a:latin typeface="Arial" panose="020B0604020202020204" pitchFamily="34" charset="0"/>
            </a:endParaRP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97E02B30-12CB-41F2-81B0-A9C2A6B11C9F}" type="slidenum">
              <a:rPr lang="fr-FR" smtClean="0">
                <a:latin typeface="Arial" panose="020B0604020202020204" pitchFamily="34" charset="0"/>
              </a:rPr>
              <a:t>‹#›</a:t>
            </a:fld>
            <a:endParaRPr lang="fr-FR" dirty="0">
              <a:latin typeface="Arial" panose="020B0604020202020204" pitchFamily="34" charset="0"/>
            </a:endParaRPr>
          </a:p>
        </p:txBody>
      </p:sp>
    </p:spTree>
    <p:extLst>
      <p:ext uri="{BB962C8B-B14F-4D97-AF65-F5344CB8AC3E}">
        <p14:creationId xmlns:p14="http://schemas.microsoft.com/office/powerpoint/2010/main" val="148685390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17/05/2020</a:t>
            </a:fld>
            <a:endParaRPr lang="fr-FR" dirty="0"/>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9474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529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712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7590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53159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14</a:t>
            </a:fld>
            <a:endParaRPr lang="fr-FR" dirty="0">
              <a:solidFill>
                <a:prstClr val="black"/>
              </a:solidFill>
              <a:latin typeface="Arial" pitchFamily="34" charset="0"/>
            </a:endParaRPr>
          </a:p>
        </p:txBody>
      </p:sp>
    </p:spTree>
    <p:extLst>
      <p:ext uri="{BB962C8B-B14F-4D97-AF65-F5344CB8AC3E}">
        <p14:creationId xmlns:p14="http://schemas.microsoft.com/office/powerpoint/2010/main" val="4287651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15</a:t>
            </a:fld>
            <a:endParaRPr lang="fr-FR" dirty="0">
              <a:solidFill>
                <a:prstClr val="black"/>
              </a:solidFill>
              <a:latin typeface="Arial" pitchFamily="34" charset="0"/>
            </a:endParaRPr>
          </a:p>
        </p:txBody>
      </p:sp>
    </p:spTree>
    <p:extLst>
      <p:ext uri="{BB962C8B-B14F-4D97-AF65-F5344CB8AC3E}">
        <p14:creationId xmlns:p14="http://schemas.microsoft.com/office/powerpoint/2010/main" val="1230288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25841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1160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21425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5397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717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60855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95885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2989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89037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1741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27</a:t>
            </a:fld>
            <a:endParaRPr lang="fr-FR" dirty="0">
              <a:solidFill>
                <a:prstClr val="black"/>
              </a:solidFill>
              <a:latin typeface="Arial" pitchFamily="34" charset="0"/>
            </a:endParaRPr>
          </a:p>
        </p:txBody>
      </p:sp>
    </p:spTree>
    <p:extLst>
      <p:ext uri="{BB962C8B-B14F-4D97-AF65-F5344CB8AC3E}">
        <p14:creationId xmlns:p14="http://schemas.microsoft.com/office/powerpoint/2010/main" val="76483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9335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3173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8167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1B06CD8F-B7ED-4A05-9FB1-A01CC0EF02CC}" type="slidenum">
              <a:rPr lang="fr-FR" smtClean="0">
                <a:solidFill>
                  <a:prstClr val="black"/>
                </a:solidFill>
                <a:latin typeface="Arial" pitchFamily="34" charset="0"/>
              </a:rPr>
              <a:pPr>
                <a:defRPr/>
              </a:pPr>
              <a:t>6</a:t>
            </a:fld>
            <a:endParaRPr lang="fr-FR" dirty="0">
              <a:solidFill>
                <a:prstClr val="black"/>
              </a:solidFill>
              <a:latin typeface="Arial" pitchFamily="34" charset="0"/>
            </a:endParaRPr>
          </a:p>
        </p:txBody>
      </p:sp>
    </p:spTree>
    <p:extLst>
      <p:ext uri="{BB962C8B-B14F-4D97-AF65-F5344CB8AC3E}">
        <p14:creationId xmlns:p14="http://schemas.microsoft.com/office/powerpoint/2010/main" val="188827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9644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8021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42567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6" y="3127188"/>
            <a:ext cx="8426449" cy="576000"/>
          </a:xfrm>
        </p:spPr>
        <p:txBody>
          <a:bodyPr/>
          <a:lstStyle>
            <a:lvl1pPr marL="0" indent="0" algn="ctr">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9"/>
          </a:xfrm>
          <a:prstGeom prst="rect">
            <a:avLst/>
          </a:prstGeom>
        </p:spPr>
      </p:pic>
      <p:sp>
        <p:nvSpPr>
          <p:cNvPr id="8" name="Espace réservé du texte 7"/>
          <p:cNvSpPr>
            <a:spLocks noGrp="1"/>
          </p:cNvSpPr>
          <p:nvPr>
            <p:ph type="body" sz="quarter" idx="13" hasCustomPrompt="1"/>
          </p:nvPr>
        </p:nvSpPr>
        <p:spPr>
          <a:xfrm>
            <a:off x="359999" y="403199"/>
            <a:ext cx="8427600" cy="2538000"/>
          </a:xfrm>
        </p:spPr>
        <p:txBody>
          <a:bodyPr anchor="b" anchorCtr="0"/>
          <a:lstStyle>
            <a:lvl1pPr marL="0" indent="0">
              <a:lnSpc>
                <a:spcPct val="95000"/>
              </a:lnSpc>
              <a:buFont typeface="Arial" panose="020B0604020202020204" pitchFamily="34" charset="0"/>
              <a:buNone/>
              <a:defRPr sz="3000">
                <a:solidFill>
                  <a:schemeClr val="bg1"/>
                </a:solidFill>
              </a:defRPr>
            </a:lvl1pPr>
            <a:lvl2pPr marL="0" indent="0">
              <a:lnSpc>
                <a:spcPct val="95000"/>
              </a:lnSpc>
              <a:buNone/>
              <a:defRPr sz="2500">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60476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1919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68686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2383684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40266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051833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326450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84698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a:t>Altran Proposal for Alif Semiconductors</a:t>
            </a:r>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Tree>
    <p:extLst>
      <p:ext uri="{BB962C8B-B14F-4D97-AF65-F5344CB8AC3E}">
        <p14:creationId xmlns:p14="http://schemas.microsoft.com/office/powerpoint/2010/main" val="2723346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en-U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a:t>Altran Proposal for Alif Semiconductors</a:t>
            </a:r>
            <a:endParaRPr lang="en-US"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dirty="0"/>
          </a:p>
        </p:txBody>
      </p:sp>
      <p:sp>
        <p:nvSpPr>
          <p:cNvPr id="6" name="Espace réservé du texte 5"/>
          <p:cNvSpPr>
            <a:spLocks noGrp="1"/>
          </p:cNvSpPr>
          <p:nvPr>
            <p:ph type="body" sz="quarter" idx="13" hasCustomPrompt="1"/>
          </p:nvPr>
        </p:nvSpPr>
        <p:spPr bwMode="gray">
          <a:xfrm>
            <a:off x="358775"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3221472"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6084168" y="1851025"/>
            <a:ext cx="2701057"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96341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9144000" cy="2664000"/>
          </a:xfrm>
          <a:solidFill>
            <a:srgbClr val="FFCD1E"/>
          </a:solidFill>
          <a:ln>
            <a:solidFill>
              <a:schemeClr val="bg1">
                <a:alpha val="0"/>
              </a:schemeClr>
            </a:solidFill>
          </a:ln>
        </p:spPr>
        <p:txBody>
          <a:bodyPr/>
          <a:lstStyle>
            <a:lvl1pPr>
              <a:defRPr sz="100"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115616" y="955000"/>
            <a:ext cx="864000" cy="864000"/>
          </a:xfrm>
        </p:spPr>
        <p:txBody>
          <a:bodyPr anchor="ctr" anchorCtr="0"/>
          <a:lstStyle>
            <a:lvl1pPr>
              <a:defRPr sz="1000"/>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7121505" y="955000"/>
            <a:ext cx="864000" cy="864000"/>
          </a:xfrm>
        </p:spPr>
        <p:txBody>
          <a:bodyPr anchor="ctr" anchorCtr="0"/>
          <a:lstStyle>
            <a:lvl1pPr>
              <a:defRPr sz="1000"/>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2316794" y="955000"/>
            <a:ext cx="864000" cy="864000"/>
          </a:xfrm>
        </p:spPr>
        <p:txBody>
          <a:bodyPr anchor="ctr" anchorCtr="0"/>
          <a:lstStyle>
            <a:lvl1pPr>
              <a:defRPr sz="1000"/>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3517972" y="955000"/>
            <a:ext cx="864000" cy="864000"/>
          </a:xfrm>
        </p:spPr>
        <p:txBody>
          <a:bodyPr anchor="ctr" anchorCtr="0"/>
          <a:lstStyle>
            <a:lvl1pPr>
              <a:defRPr sz="1000"/>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4719150" y="955000"/>
            <a:ext cx="864000" cy="864000"/>
          </a:xfrm>
        </p:spPr>
        <p:txBody>
          <a:bodyPr anchor="ctr" anchorCtr="0"/>
          <a:lstStyle>
            <a:lvl1pPr>
              <a:defRPr sz="1000"/>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5920328" y="955000"/>
            <a:ext cx="864000" cy="864000"/>
          </a:xfrm>
        </p:spPr>
        <p:txBody>
          <a:bodyPr anchor="ctr" anchorCtr="0"/>
          <a:lstStyle>
            <a:lvl1pPr>
              <a:defRPr sz="1000"/>
            </a:lvl1pPr>
          </a:lstStyle>
          <a:p>
            <a:r>
              <a:rPr lang="en-US" noProof="0" dirty="0"/>
              <a:t>Select the icon to insert a picture</a:t>
            </a:r>
          </a:p>
        </p:txBody>
      </p:sp>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8"/>
          </a:xfrm>
          <a:prstGeom prst="rect">
            <a:avLst/>
          </a:prstGeom>
        </p:spPr>
      </p:pic>
      <p:sp>
        <p:nvSpPr>
          <p:cNvPr id="8"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541135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58775" y="1563688"/>
            <a:ext cx="1800225" cy="2844800"/>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2268538" y="0"/>
            <a:ext cx="1727200" cy="2628000"/>
          </a:xfrm>
          <a:solidFill>
            <a:srgbClr val="EAEAEA"/>
          </a:solidFill>
        </p:spPr>
        <p:txBody>
          <a:bodyPr tIns="612000" anchor="ctr" anchorCtr="0"/>
          <a:lstStyle>
            <a:lvl1pPr>
              <a:defRPr sz="1000"/>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2268538" y="2839500"/>
            <a:ext cx="1728000" cy="2304000"/>
          </a:xfrm>
          <a:solidFill>
            <a:srgbClr val="EAEAEA"/>
          </a:solidFill>
        </p:spPr>
        <p:txBody>
          <a:bodyPr tIns="612000" anchor="ctr" anchorCtr="0"/>
          <a:lstStyle>
            <a:lvl1pPr>
              <a:defRPr sz="1000"/>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4176353" y="0"/>
            <a:ext cx="1727200" cy="2124000"/>
          </a:xfrm>
          <a:solidFill>
            <a:srgbClr val="EAEAEA"/>
          </a:solidFill>
        </p:spPr>
        <p:txBody>
          <a:bodyPr tIns="612000" anchor="ctr" anchorCtr="0"/>
          <a:lstStyle>
            <a:lvl1pPr>
              <a:defRPr sz="1000"/>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4176353" y="2335500"/>
            <a:ext cx="1728000" cy="2808000"/>
          </a:xfrm>
          <a:solidFill>
            <a:srgbClr val="EAEAEA"/>
          </a:solidFill>
        </p:spPr>
        <p:txBody>
          <a:bodyPr tIns="612000" anchor="ctr" anchorCtr="0"/>
          <a:lstStyle>
            <a:lvl1pPr>
              <a:defRPr sz="1000"/>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6084168" y="-3650"/>
            <a:ext cx="1727200" cy="2916000"/>
          </a:xfrm>
          <a:solidFill>
            <a:srgbClr val="EAEAEA"/>
          </a:solidFill>
        </p:spPr>
        <p:txBody>
          <a:bodyPr tIns="612000" anchor="ctr" anchorCtr="0"/>
          <a:lstStyle>
            <a:lvl1pPr>
              <a:defRPr sz="1000"/>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6084168" y="3127500"/>
            <a:ext cx="1728000" cy="2016000"/>
          </a:xfrm>
          <a:solidFill>
            <a:srgbClr val="EAEAEA"/>
          </a:solidFill>
        </p:spPr>
        <p:txBody>
          <a:bodyPr tIns="612000" anchor="ctr" anchorCtr="0"/>
          <a:lstStyle>
            <a:lvl1pPr>
              <a:defRPr sz="1000"/>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20"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21"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Tree>
    <p:extLst>
      <p:ext uri="{BB962C8B-B14F-4D97-AF65-F5344CB8AC3E}">
        <p14:creationId xmlns:p14="http://schemas.microsoft.com/office/powerpoint/2010/main" val="763583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0" name="Espace réservé pour une image  4"/>
          <p:cNvSpPr>
            <a:spLocks noGrp="1"/>
          </p:cNvSpPr>
          <p:nvPr>
            <p:ph type="pic" sz="quarter" idx="14" hasCustomPrompt="1"/>
          </p:nvPr>
        </p:nvSpPr>
        <p:spPr bwMode="gray">
          <a:xfrm>
            <a:off x="1998462" y="864411"/>
            <a:ext cx="864000" cy="864000"/>
          </a:xfrm>
        </p:spPr>
        <p:txBody>
          <a:bodyPr anchor="ctr" anchorCtr="0"/>
          <a:lstStyle>
            <a:lvl1pPr>
              <a:defRPr sz="1000"/>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1584325" y="1736148"/>
            <a:ext cx="1692275" cy="835602"/>
          </a:xfrm>
        </p:spPr>
        <p:txBody>
          <a:bodyPr/>
          <a:lstStyle>
            <a:lvl1pPr>
              <a:defRPr sz="1000">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4140000" y="864411"/>
            <a:ext cx="864000" cy="864000"/>
          </a:xfrm>
        </p:spPr>
        <p:txBody>
          <a:bodyPr anchor="ctr" anchorCtr="0"/>
          <a:lstStyle>
            <a:lvl1pPr>
              <a:defRPr sz="1000"/>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3725863" y="1736148"/>
            <a:ext cx="1692275" cy="835602"/>
          </a:xfrm>
        </p:spPr>
        <p:txBody>
          <a:bodyPr/>
          <a:lstStyle>
            <a:lvl1pPr>
              <a:defRPr sz="1000">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6300192" y="864411"/>
            <a:ext cx="864000" cy="864000"/>
          </a:xfrm>
        </p:spPr>
        <p:txBody>
          <a:bodyPr anchor="ctr" anchorCtr="0"/>
          <a:lstStyle>
            <a:lvl1pPr>
              <a:defRPr sz="1000"/>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5886055" y="1736148"/>
            <a:ext cx="1692275" cy="835602"/>
          </a:xfrm>
        </p:spPr>
        <p:txBody>
          <a:bodyPr/>
          <a:lstStyle>
            <a:lvl1pPr>
              <a:defRPr sz="1000">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358775" y="3291830"/>
            <a:ext cx="8426450" cy="1116658"/>
          </a:xfrm>
        </p:spPr>
        <p:txBody>
          <a:bodyPr/>
          <a:lstStyle>
            <a:lvl1pPr>
              <a:defRPr sz="1000"/>
            </a:lvl1pPr>
            <a:lvl2pPr>
              <a:defRPr sz="1000"/>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9144000" cy="2934000"/>
          </a:xfrm>
          <a:solidFill>
            <a:srgbClr val="EAEAEA"/>
          </a:solidFill>
        </p:spPr>
        <p:txBody>
          <a:bodyPr bIns="1548000" anchor="ctr" anchorCtr="0"/>
          <a:lstStyle>
            <a:lvl1pPr>
              <a:defRPr sz="1000"/>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763583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5655378" y="3111810"/>
            <a:ext cx="936104" cy="828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000" b="1">
                <a:solidFill>
                  <a:schemeClr val="accent1"/>
                </a:solidFill>
              </a:defRPr>
            </a:lvl1pPr>
            <a:lvl2pPr algn="l">
              <a:defRPr sz="1000"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2519772" y="3111810"/>
            <a:ext cx="936104" cy="828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000" b="1">
                <a:solidFill>
                  <a:schemeClr val="accent5"/>
                </a:solidFill>
              </a:defRPr>
            </a:lvl1pPr>
            <a:lvl2pPr algn="r">
              <a:defRPr sz="1000"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2519773" y="1308429"/>
            <a:ext cx="936104" cy="828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000" b="1">
                <a:solidFill>
                  <a:schemeClr val="bg2"/>
                </a:solidFill>
              </a:defRPr>
            </a:lvl1pPr>
            <a:lvl2pPr algn="r">
              <a:defRPr sz="1000"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5655378" y="1304237"/>
            <a:ext cx="936104" cy="828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000" b="1">
                <a:solidFill>
                  <a:srgbClr val="FFCD1E"/>
                </a:solidFill>
              </a:defRPr>
            </a:lvl1pPr>
            <a:lvl2pPr algn="l">
              <a:defRPr sz="1000"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14" name="Espace réservé du texte 4"/>
          <p:cNvSpPr>
            <a:spLocks noGrp="1"/>
          </p:cNvSpPr>
          <p:nvPr>
            <p:ph type="body" sz="quarter" idx="15" hasCustomPrompt="1"/>
          </p:nvPr>
        </p:nvSpPr>
        <p:spPr bwMode="gray">
          <a:xfrm>
            <a:off x="791580" y="1304237"/>
            <a:ext cx="1728192" cy="763457"/>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791579" y="3107618"/>
            <a:ext cx="1728192" cy="763457"/>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6653357" y="3111810"/>
            <a:ext cx="1728192" cy="763457"/>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6653357" y="1304237"/>
            <a:ext cx="1728192" cy="763457"/>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3851920" y="1851025"/>
            <a:ext cx="1440805" cy="1441450"/>
          </a:xfrm>
          <a:prstGeom prst="ellipse">
            <a:avLst/>
          </a:prstGeom>
          <a:solidFill>
            <a:schemeClr val="tx2"/>
          </a:solidFill>
        </p:spPr>
        <p:txBody>
          <a:bodyPr anchor="ctr" anchorCtr="0"/>
          <a:lstStyle>
            <a:lvl1pPr>
              <a:lnSpc>
                <a:spcPct val="100000"/>
              </a:lnSpc>
              <a:defRPr sz="1000">
                <a:solidFill>
                  <a:schemeClr val="bg1"/>
                </a:solidFill>
              </a:defRPr>
            </a:lvl1pPr>
            <a:lvl2pPr>
              <a:lnSpc>
                <a:spcPct val="100000"/>
              </a:lnSpc>
              <a:defRPr sz="1000">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763583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a:xfrm>
            <a:off x="358776" y="438663"/>
            <a:ext cx="8426450" cy="332887"/>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358775" y="771525"/>
            <a:ext cx="8426450" cy="3708437"/>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3701277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358776"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44533" y="1851025"/>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1619673" y="1844727"/>
            <a:ext cx="684000" cy="684000"/>
          </a:xfrm>
          <a:prstGeom prst="ellipse">
            <a:avLst/>
          </a:prstGeom>
          <a:solidFill>
            <a:srgbClr val="DCDC00"/>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5" name="Espace réservé du texte 4"/>
          <p:cNvSpPr>
            <a:spLocks noGrp="1"/>
          </p:cNvSpPr>
          <p:nvPr>
            <p:ph type="body" sz="quarter" idx="16" hasCustomPrompt="1"/>
          </p:nvPr>
        </p:nvSpPr>
        <p:spPr bwMode="gray">
          <a:xfrm>
            <a:off x="344533" y="2664587"/>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1619673" y="2658289"/>
            <a:ext cx="684000" cy="684000"/>
          </a:xfrm>
          <a:prstGeom prst="ellipse">
            <a:avLst/>
          </a:prstGeom>
          <a:solidFill>
            <a:schemeClr val="accent6"/>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7" name="Espace réservé du texte 4"/>
          <p:cNvSpPr>
            <a:spLocks noGrp="1"/>
          </p:cNvSpPr>
          <p:nvPr>
            <p:ph type="body" sz="quarter" idx="18" hasCustomPrompt="1"/>
          </p:nvPr>
        </p:nvSpPr>
        <p:spPr bwMode="gray">
          <a:xfrm>
            <a:off x="344533" y="3478148"/>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1619673" y="3471850"/>
            <a:ext cx="684000" cy="684000"/>
          </a:xfrm>
          <a:prstGeom prst="ellipse">
            <a:avLst/>
          </a:prstGeom>
          <a:solidFill>
            <a:schemeClr val="bg2"/>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9" name="Espace réservé du texte 4"/>
          <p:cNvSpPr>
            <a:spLocks noGrp="1"/>
          </p:cNvSpPr>
          <p:nvPr>
            <p:ph type="body" sz="quarter" idx="20" hasCustomPrompt="1"/>
          </p:nvPr>
        </p:nvSpPr>
        <p:spPr bwMode="gray">
          <a:xfrm>
            <a:off x="3213243"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3213243" y="1779663"/>
            <a:ext cx="2718000" cy="2628826"/>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6052092"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6052092" y="1779663"/>
            <a:ext cx="2718000" cy="2628826"/>
          </a:xfrm>
        </p:spPr>
        <p:txBody>
          <a:bodyPr tIns="540000" anchor="ctr" anchorCtr="0"/>
          <a:lstStyle/>
          <a:p>
            <a:r>
              <a:rPr lang="en-US" noProof="0" dirty="0"/>
              <a:t>Graph</a:t>
            </a:r>
          </a:p>
        </p:txBody>
      </p:sp>
    </p:spTree>
    <p:extLst>
      <p:ext uri="{BB962C8B-B14F-4D97-AF65-F5344CB8AC3E}">
        <p14:creationId xmlns:p14="http://schemas.microsoft.com/office/powerpoint/2010/main" val="2279613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a:t>Altran Proposal for Alif Semiconductors</a:t>
            </a:r>
            <a:endParaRPr lang="en-US" dirty="0"/>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1917063" y="1807162"/>
            <a:ext cx="1258888" cy="1260475"/>
          </a:xfrm>
          <a:prstGeom prst="ellipse">
            <a:avLst/>
          </a:prstGeom>
          <a:solidFill>
            <a:srgbClr val="DCDC00"/>
          </a:solidFill>
        </p:spPr>
        <p:txBody>
          <a:bodyPr anchor="ctr" anchorCtr="0"/>
          <a:lstStyle>
            <a:lvl1pPr>
              <a:defRPr sz="2200">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1628635"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3928608" y="1807162"/>
            <a:ext cx="1258888" cy="1260475"/>
          </a:xfrm>
          <a:prstGeom prst="ellipse">
            <a:avLst/>
          </a:prstGeom>
          <a:solidFill>
            <a:schemeClr val="bg2"/>
          </a:solidFill>
        </p:spPr>
        <p:txBody>
          <a:bodyPr anchor="ctr" anchorCtr="0"/>
          <a:lstStyle>
            <a:lvl1pPr>
              <a:defRPr sz="2200">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3640180"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5940152" y="1807162"/>
            <a:ext cx="1258888" cy="1260475"/>
          </a:xfrm>
          <a:prstGeom prst="ellipse">
            <a:avLst/>
          </a:prstGeom>
          <a:solidFill>
            <a:schemeClr val="accent5"/>
          </a:solidFill>
        </p:spPr>
        <p:txBody>
          <a:bodyPr anchor="ctr" anchorCtr="0"/>
          <a:lstStyle>
            <a:lvl1pPr>
              <a:defRPr sz="2200">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5651724"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931213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1572031" y="1979555"/>
            <a:ext cx="936000" cy="1188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a:xfrm>
            <a:off x="1625985" y="2324484"/>
            <a:ext cx="828092" cy="792000"/>
          </a:xfrm>
          <a:solidFill>
            <a:schemeClr val="bg1"/>
          </a:solidFill>
        </p:spPr>
        <p:txBody>
          <a:bodyPr anchor="ctr" anchorCtr="0"/>
          <a:lstStyle>
            <a:lvl1pPr algn="ctr">
              <a:defRPr sz="4500"/>
            </a:lvl1pPr>
          </a:lstStyle>
          <a:p>
            <a:r>
              <a:rPr lang="en-US" noProof="0" dirty="0"/>
              <a:t>00</a:t>
            </a:r>
          </a:p>
        </p:txBody>
      </p:sp>
      <p:sp>
        <p:nvSpPr>
          <p:cNvPr id="5" name="Espace réservé du texte 4"/>
          <p:cNvSpPr>
            <a:spLocks noGrp="1"/>
          </p:cNvSpPr>
          <p:nvPr>
            <p:ph type="body" sz="quarter" idx="13" hasCustomPrompt="1"/>
          </p:nvPr>
        </p:nvSpPr>
        <p:spPr bwMode="gray">
          <a:xfrm>
            <a:off x="4572000" y="1433476"/>
            <a:ext cx="3132138" cy="2975012"/>
          </a:xfrm>
        </p:spPr>
        <p:txBody>
          <a:bodyPr/>
          <a:lstStyle>
            <a:lvl1pPr>
              <a:spcAft>
                <a:spcPts val="700"/>
              </a:spcAft>
              <a:defRPr sz="1000" b="1" cap="all" baseline="0">
                <a:solidFill>
                  <a:schemeClr val="accent5"/>
                </a:solidFill>
              </a:defRPr>
            </a:lvl1pPr>
            <a:lvl2pPr marL="0" indent="0">
              <a:buNone/>
              <a:defRPr sz="1000"/>
            </a:lvl2pPr>
            <a:lvl3pPr>
              <a:defRPr sz="1000"/>
            </a:lvl3pPr>
            <a:lvl4pPr>
              <a:defRPr sz="1000"/>
            </a:lvl4pPr>
            <a:lvl5pPr>
              <a:defRPr sz="10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293043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887924" y="2417599"/>
            <a:ext cx="1368000" cy="308050"/>
          </a:xfrm>
          <a:prstGeom prst="rect">
            <a:avLst/>
          </a:prstGeom>
        </p:spPr>
      </p:pic>
    </p:spTree>
    <p:extLst>
      <p:ext uri="{BB962C8B-B14F-4D97-AF65-F5344CB8AC3E}">
        <p14:creationId xmlns:p14="http://schemas.microsoft.com/office/powerpoint/2010/main" val="3811504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358777" y="438664"/>
            <a:ext cx="8426450" cy="597657"/>
          </a:xfrm>
        </p:spPr>
        <p:txBody>
          <a:bodyPr/>
          <a:lstStyle>
            <a:lvl1pPr>
              <a:defRPr>
                <a:solidFill>
                  <a:schemeClr val="accent5"/>
                </a:solidFill>
              </a:defRPr>
            </a:lvl1pPr>
          </a:lstStyle>
          <a:p>
            <a:r>
              <a:rPr lang="en-US" noProof="0" dirty="0"/>
              <a:t>Title</a:t>
            </a:r>
          </a:p>
        </p:txBody>
      </p:sp>
      <p:sp>
        <p:nvSpPr>
          <p:cNvPr id="6" name="Espace réservé du texte 5"/>
          <p:cNvSpPr>
            <a:spLocks noGrp="1"/>
          </p:cNvSpPr>
          <p:nvPr>
            <p:ph type="body" sz="quarter" idx="13" hasCustomPrompt="1"/>
          </p:nvPr>
        </p:nvSpPr>
        <p:spPr bwMode="gray">
          <a:xfrm>
            <a:off x="358774" y="1059582"/>
            <a:ext cx="5653386" cy="3456384"/>
          </a:xfrm>
        </p:spPr>
        <p:txBody>
          <a:bodyPr/>
          <a:lstStyle>
            <a:lvl1pPr algn="l">
              <a:spcBef>
                <a:spcPts val="300"/>
              </a:spcBef>
              <a:spcAft>
                <a:spcPts val="300"/>
              </a:spcAft>
              <a:defRPr sz="1000" b="0">
                <a:solidFill>
                  <a:schemeClr val="accent5"/>
                </a:solidFill>
              </a:defRPr>
            </a:lvl1pPr>
            <a:lvl2pPr algn="l">
              <a:lnSpc>
                <a:spcPct val="110000"/>
              </a:lnSpc>
              <a:spcBef>
                <a:spcPts val="0"/>
              </a:spcBef>
              <a:defRPr sz="1000"/>
            </a:lvl2pPr>
            <a:lvl3pPr marL="228594" indent="-114297" algn="l">
              <a:buFont typeface="Arial" panose="020B0604020202020204" pitchFamily="34" charset="0"/>
              <a:buChar char="•"/>
              <a:defRPr sz="900"/>
            </a:lvl3pPr>
            <a:lvl4pPr marL="403215" indent="-114297" algn="l">
              <a:spcBef>
                <a:spcPts val="0"/>
              </a:spcBef>
              <a:defRPr sz="800"/>
            </a:lvl4pPr>
            <a:lvl5pPr marL="571486" indent="-107948" algn="l">
              <a:defRPr sz="105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p:txBody>
      </p:sp>
      <p:sp>
        <p:nvSpPr>
          <p:cNvPr id="14" name="Espace réservé du numéro de diapositive 5"/>
          <p:cNvSpPr>
            <a:spLocks noGrp="1"/>
          </p:cNvSpPr>
          <p:nvPr>
            <p:ph type="sldNum" sz="quarter" idx="4"/>
          </p:nvPr>
        </p:nvSpPr>
        <p:spPr bwMode="gray">
          <a:xfrm>
            <a:off x="-508" y="4551971"/>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a:t>
            </a:fld>
            <a:endParaRPr lang="en-US" noProof="0" dirty="0"/>
          </a:p>
        </p:txBody>
      </p:sp>
      <p:sp>
        <p:nvSpPr>
          <p:cNvPr id="8" name="Text Placeholder 7">
            <a:extLst>
              <a:ext uri="{FF2B5EF4-FFF2-40B4-BE49-F238E27FC236}">
                <a16:creationId xmlns:a16="http://schemas.microsoft.com/office/drawing/2014/main" id="{127BFEC4-D74F-4E4E-A84B-9F631D16E07C}"/>
              </a:ext>
            </a:extLst>
          </p:cNvPr>
          <p:cNvSpPr>
            <a:spLocks noGrp="1"/>
          </p:cNvSpPr>
          <p:nvPr>
            <p:ph type="body" sz="quarter" idx="14" hasCustomPrompt="1"/>
          </p:nvPr>
        </p:nvSpPr>
        <p:spPr>
          <a:xfrm>
            <a:off x="6156177" y="1059583"/>
            <a:ext cx="2987824" cy="3383831"/>
          </a:xfrm>
          <a:solidFill>
            <a:srgbClr val="72C4C2"/>
          </a:solidFill>
        </p:spPr>
        <p:txBody>
          <a:bodyPr lIns="91440" tIns="91440" rIns="274320"/>
          <a:lstStyle>
            <a:lvl1pPr algn="l">
              <a:spcBef>
                <a:spcPts val="300"/>
              </a:spcBef>
              <a:spcAft>
                <a:spcPts val="300"/>
              </a:spcAft>
              <a:defRPr sz="1000">
                <a:solidFill>
                  <a:schemeClr val="bg1"/>
                </a:solidFill>
              </a:defRPr>
            </a:lvl1pPr>
            <a:lvl2pPr algn="l">
              <a:lnSpc>
                <a:spcPct val="110000"/>
              </a:lnSpc>
              <a:spcBef>
                <a:spcPts val="0"/>
              </a:spcBef>
              <a:defRPr sz="850">
                <a:solidFill>
                  <a:schemeClr val="tx1"/>
                </a:solidFill>
              </a:defRPr>
            </a:lvl2pPr>
            <a:lvl3pPr marL="227007" indent="-109535">
              <a:spcBef>
                <a:spcPts val="0"/>
              </a:spcBef>
              <a:buFont typeface="Arial" panose="020B0604020202020204" pitchFamily="34" charset="0"/>
              <a:buChar char="•"/>
              <a:defRPr sz="800">
                <a:solidFill>
                  <a:schemeClr val="tx1"/>
                </a:solidFill>
              </a:defRPr>
            </a:lvl3pPr>
            <a:lvl4pPr>
              <a:defRPr sz="400">
                <a:solidFill>
                  <a:schemeClr val="tx1"/>
                </a:solidFill>
              </a:defRPr>
            </a:lvl4pPr>
            <a:lvl6pPr marL="344480" indent="-112710">
              <a:spcBef>
                <a:spcPts val="0"/>
              </a:spcBef>
              <a:defRPr sz="800"/>
            </a:lvl6pPr>
          </a:lstStyle>
          <a:p>
            <a:pPr lvl="0"/>
            <a:r>
              <a:rPr lang="en-US" dirty="0"/>
              <a:t>Edit master text styles</a:t>
            </a:r>
          </a:p>
          <a:p>
            <a:pPr lvl="1"/>
            <a:r>
              <a:rPr lang="en-US" dirty="0"/>
              <a:t>Second level</a:t>
            </a:r>
          </a:p>
          <a:p>
            <a:pPr lvl="2"/>
            <a:r>
              <a:rPr lang="en-US" dirty="0"/>
              <a:t>Third level</a:t>
            </a:r>
          </a:p>
          <a:p>
            <a:pPr lvl="3"/>
            <a:endParaRPr lang="en-US" dirty="0"/>
          </a:p>
        </p:txBody>
      </p:sp>
    </p:spTree>
    <p:extLst>
      <p:ext uri="{BB962C8B-B14F-4D97-AF65-F5344CB8AC3E}">
        <p14:creationId xmlns:p14="http://schemas.microsoft.com/office/powerpoint/2010/main" val="155890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9" name="Espace réservé pour une image  11"/>
          <p:cNvSpPr>
            <a:spLocks noGrp="1"/>
          </p:cNvSpPr>
          <p:nvPr>
            <p:ph type="pic" sz="quarter" idx="14" hasCustomPrompt="1"/>
          </p:nvPr>
        </p:nvSpPr>
        <p:spPr bwMode="gray">
          <a:xfrm>
            <a:off x="0" y="0"/>
            <a:ext cx="9144000" cy="2664000"/>
          </a:xfrm>
          <a:solidFill>
            <a:srgbClr val="EAEAEA"/>
          </a:solidFill>
        </p:spPr>
        <p:txBody>
          <a:bodyPr tIns="540000" anchor="ctr" anchorCtr="0"/>
          <a:lstStyle>
            <a:lvl1pPr>
              <a:defRPr sz="1000"/>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3942000" y="4536591"/>
            <a:ext cx="1260000" cy="283728"/>
          </a:xfrm>
          <a:prstGeom prst="rect">
            <a:avLst/>
          </a:prstGeom>
        </p:spPr>
      </p:pic>
      <p:sp>
        <p:nvSpPr>
          <p:cNvPr id="10"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4456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568" y="134761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776" y="1455571"/>
            <a:ext cx="7617691" cy="324092"/>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568" y="1858871"/>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776" y="1966828"/>
            <a:ext cx="7617691" cy="324092"/>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568" y="237012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776" y="2478085"/>
            <a:ext cx="7617691" cy="324092"/>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683568" y="2881385"/>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166776" y="2989342"/>
            <a:ext cx="7617691" cy="324092"/>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683568" y="3392642"/>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166776" y="3500599"/>
            <a:ext cx="7617691" cy="324092"/>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683568" y="390389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166776" y="4011855"/>
            <a:ext cx="7617691" cy="324092"/>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31679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n-U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Altran Proposal for Alif Semiconductors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616"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825" y="1815666"/>
            <a:ext cx="2160000" cy="504825"/>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616"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825" y="2474480"/>
            <a:ext cx="2160000" cy="504825"/>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616"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825" y="3133295"/>
            <a:ext cx="2160000" cy="504825"/>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3398080"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3881289" y="1815666"/>
            <a:ext cx="2160000" cy="504825"/>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3398080"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3881289" y="2474480"/>
            <a:ext cx="2160000" cy="504825"/>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3398080"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3881289" y="3133295"/>
            <a:ext cx="2160000" cy="504825"/>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6135551"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6618760" y="1815666"/>
            <a:ext cx="2160000" cy="504825"/>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6135551"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6618760" y="2474480"/>
            <a:ext cx="2160000" cy="504825"/>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6135551"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6618760" y="3133295"/>
            <a:ext cx="2160000" cy="504825"/>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635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76358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218383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5327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n-U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Altran Proposal for Alif Semiconductors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1620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8776" y="438663"/>
            <a:ext cx="8426450" cy="891380"/>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358775" y="1851671"/>
            <a:ext cx="8426450" cy="2556284"/>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4803775"/>
            <a:ext cx="358776" cy="33972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en-US" noProof="0"/>
              <a:t>Date</a:t>
            </a:r>
            <a:endParaRPr lang="en-US" noProof="0" dirty="0"/>
          </a:p>
        </p:txBody>
      </p:sp>
      <p:sp>
        <p:nvSpPr>
          <p:cNvPr id="5" name="Espace réservé du pied de page 4"/>
          <p:cNvSpPr>
            <a:spLocks noGrp="1"/>
          </p:cNvSpPr>
          <p:nvPr>
            <p:ph type="ftr" sz="quarter" idx="3"/>
          </p:nvPr>
        </p:nvSpPr>
        <p:spPr bwMode="gray">
          <a:xfrm>
            <a:off x="510421" y="4551970"/>
            <a:ext cx="6840000" cy="251805"/>
          </a:xfrm>
          <a:prstGeom prst="rect">
            <a:avLst/>
          </a:prstGeom>
        </p:spPr>
        <p:txBody>
          <a:bodyPr vert="horz" lIns="0" tIns="0" rIns="0" bIns="0" rtlCol="0" anchor="b" anchorCtr="0">
            <a:noAutofit/>
          </a:bodyPr>
          <a:lstStyle>
            <a:lvl1pPr algn="l">
              <a:defRPr sz="800">
                <a:solidFill>
                  <a:schemeClr val="accent4"/>
                </a:solidFill>
              </a:defRPr>
            </a:lvl1pPr>
          </a:lstStyle>
          <a:p>
            <a:r>
              <a:rPr lang="en-US"/>
              <a:t>Altran Proposal for Alif Semiconductors</a:t>
            </a:r>
            <a:endParaRPr lang="en-US" dirty="0"/>
          </a:p>
        </p:txBody>
      </p:sp>
      <p:sp>
        <p:nvSpPr>
          <p:cNvPr id="6" name="Espace réservé du numéro de diapositive 5"/>
          <p:cNvSpPr>
            <a:spLocks noGrp="1"/>
          </p:cNvSpPr>
          <p:nvPr>
            <p:ph type="sldNum" sz="quarter" idx="4"/>
          </p:nvPr>
        </p:nvSpPr>
        <p:spPr bwMode="gray">
          <a:xfrm>
            <a:off x="-508" y="4551970"/>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a:t>
            </a:fld>
            <a:endParaRPr lang="en-US" noProof="0" dirty="0"/>
          </a:p>
        </p:txBody>
      </p:sp>
      <p:pic>
        <p:nvPicPr>
          <p:cNvPr id="8" name="Image 7"/>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bwMode="gray">
          <a:xfrm>
            <a:off x="7988223" y="4617830"/>
            <a:ext cx="828000" cy="186450"/>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36" r:id="rId2"/>
    <p:sldLayoutId id="2147483821" r:id="rId3"/>
    <p:sldLayoutId id="2147483837" r:id="rId4"/>
    <p:sldLayoutId id="2147483809" r:id="rId5"/>
    <p:sldLayoutId id="2147483810"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11" r:id="rId20"/>
    <p:sldLayoutId id="2147483812" r:id="rId21"/>
    <p:sldLayoutId id="2147483813" r:id="rId22"/>
    <p:sldLayoutId id="2147483814" r:id="rId23"/>
    <p:sldLayoutId id="2147483815" r:id="rId24"/>
    <p:sldLayoutId id="2147483816" r:id="rId25"/>
    <p:sldLayoutId id="2147483817" r:id="rId26"/>
    <p:sldLayoutId id="2147483835" r:id="rId27"/>
    <p:sldLayoutId id="2147483875" r:id="rId28"/>
  </p:sldLayoutIdLst>
  <p:hf hdr="0" ftr="0" dt="0"/>
  <p:txStyles>
    <p:title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p:titleStyle>
    <p:body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Biological_neural_network" TargetMode="External"/><Relationship Id="rId3" Type="http://schemas.openxmlformats.org/officeDocument/2006/relationships/image" Target="../media/image24.png"/><Relationship Id="rId7" Type="http://schemas.openxmlformats.org/officeDocument/2006/relationships/hyperlink" Target="https://en.wikipedia.org/wiki/Neural_network#cite_note-1"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en.wikipedia.org/wiki/Artificial_neuron" TargetMode="External"/><Relationship Id="rId5" Type="http://schemas.openxmlformats.org/officeDocument/2006/relationships/hyperlink" Target="https://en.wikipedia.org/wiki/Artificial_neural_network" TargetMode="External"/><Relationship Id="rId10" Type="http://schemas.openxmlformats.org/officeDocument/2006/relationships/hyperlink" Target="https://en.wikipedia.org/wiki/Amplitude" TargetMode="External"/><Relationship Id="rId4" Type="http://schemas.openxmlformats.org/officeDocument/2006/relationships/hyperlink" Target="https://en.wikipedia.org/wiki/Neuron" TargetMode="External"/><Relationship Id="rId9" Type="http://schemas.openxmlformats.org/officeDocument/2006/relationships/hyperlink" Target="https://en.wikipedia.org/wiki/Artificial_intellig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hyperlink" Target="https://en.wikipedia.org/wiki/Tic-tac-toe" TargetMode="External"/><Relationship Id="rId7" Type="http://schemas.openxmlformats.org/officeDocument/2006/relationships/hyperlink" Target="https://towardsdatascience.com/a-comprehensive-guide-to-convolutional-neural-networks-the-eli5-way-3bd2b1164a53"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hyperlink" Target="http://news.mit.edu/2017/explained-neural-networks-deep-learning-0414" TargetMode="External"/><Relationship Id="rId5" Type="http://schemas.openxmlformats.org/officeDocument/2006/relationships/hyperlink" Target="https://en.wikipedia.org/wiki/Tetris" TargetMode="External"/><Relationship Id="rId10" Type="http://schemas.openxmlformats.org/officeDocument/2006/relationships/hyperlink" Target="https://www.youtube.com/watch?v=gZmobeGL0Yg&amp;list=PLZbbT5o_s2xq7LwI2y8_QtvuXZedL6tQU" TargetMode="External"/><Relationship Id="rId4" Type="http://schemas.openxmlformats.org/officeDocument/2006/relationships/hyperlink" Target="https://www.geeksforgeeks.org/minimax-algorithm-in-game-theory-set-1-introduction/" TargetMode="External"/><Relationship Id="rId9" Type="http://schemas.openxmlformats.org/officeDocument/2006/relationships/hyperlink" Target="https://pytorch.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9AE1C1-0B63-4E6B-93D6-B984CC74924B}"/>
              </a:ext>
            </a:extLst>
          </p:cNvPr>
          <p:cNvSpPr>
            <a:spLocks noGrp="1"/>
          </p:cNvSpPr>
          <p:nvPr>
            <p:ph type="sldNum" sz="quarter" idx="12"/>
          </p:nvPr>
        </p:nvSpPr>
        <p:spPr/>
        <p:txBody>
          <a:bodyPr/>
          <a:lstStyle/>
          <a:p>
            <a:fld id="{10C140CD-8AED-46FF-A9A2-77308F3F39AE}" type="slidenum">
              <a:rPr lang="en-US" noProof="0" smtClean="0"/>
              <a:pPr/>
              <a:t>1</a:t>
            </a:fld>
            <a:endParaRPr lang="en-US" noProof="0" dirty="0"/>
          </a:p>
        </p:txBody>
      </p:sp>
      <p:pic>
        <p:nvPicPr>
          <p:cNvPr id="8" name="Picture Placeholder 7">
            <a:extLst>
              <a:ext uri="{FF2B5EF4-FFF2-40B4-BE49-F238E27FC236}">
                <a16:creationId xmlns:a16="http://schemas.microsoft.com/office/drawing/2014/main" id="{367ECE4E-622B-4925-BBBA-B0C3DFB9E223}"/>
              </a:ext>
            </a:extLst>
          </p:cNvPr>
          <p:cNvPicPr>
            <a:picLocks noGrp="1" noChangeAspect="1"/>
          </p:cNvPicPr>
          <p:nvPr>
            <p:ph type="pic" sz="quarter" idx="14"/>
          </p:nvPr>
        </p:nvPicPr>
        <p:blipFill>
          <a:blip r:embed="rId3"/>
          <a:srcRect t="12410" b="12410"/>
          <a:stretch>
            <a:fillRect/>
          </a:stretch>
        </p:blipFill>
        <p:spPr/>
      </p:pic>
      <p:sp>
        <p:nvSpPr>
          <p:cNvPr id="6" name="Text Placeholder 5">
            <a:extLst>
              <a:ext uri="{FF2B5EF4-FFF2-40B4-BE49-F238E27FC236}">
                <a16:creationId xmlns:a16="http://schemas.microsoft.com/office/drawing/2014/main" id="{C32209F1-9DE6-4CEB-9373-0269050A9C68}"/>
              </a:ext>
            </a:extLst>
          </p:cNvPr>
          <p:cNvSpPr>
            <a:spLocks noGrp="1"/>
          </p:cNvSpPr>
          <p:nvPr>
            <p:ph type="body" sz="quarter" idx="21"/>
          </p:nvPr>
        </p:nvSpPr>
        <p:spPr>
          <a:xfrm>
            <a:off x="360000" y="2678400"/>
            <a:ext cx="8427600" cy="1643230"/>
          </a:xfrm>
        </p:spPr>
        <p:txBody>
          <a:bodyPr anchor="t"/>
          <a:lstStyle/>
          <a:p>
            <a:pPr algn="l"/>
            <a:r>
              <a:rPr lang="en-IN" sz="2800" b="1" dirty="0">
                <a:solidFill>
                  <a:srgbClr val="1684B0"/>
                </a:solidFill>
              </a:rPr>
              <a:t>Game AI using Machine Learning</a:t>
            </a:r>
            <a:endParaRPr lang="en-IN" sz="2400" b="1" dirty="0">
              <a:solidFill>
                <a:srgbClr val="1684B0"/>
              </a:solidFill>
            </a:endParaRPr>
          </a:p>
          <a:p>
            <a:pPr algn="l"/>
            <a:endParaRPr lang="en-IN" sz="2400" b="1" dirty="0">
              <a:solidFill>
                <a:srgbClr val="1684B0"/>
              </a:solidFill>
            </a:endParaRPr>
          </a:p>
          <a:p>
            <a:pPr algn="l"/>
            <a:endParaRPr lang="en-IN" sz="2000" b="1" dirty="0">
              <a:solidFill>
                <a:srgbClr val="1684B0"/>
              </a:solidFill>
            </a:endParaRPr>
          </a:p>
          <a:p>
            <a:pPr algn="l"/>
            <a:r>
              <a:rPr lang="en-IN" sz="2000" b="1" dirty="0">
                <a:solidFill>
                  <a:srgbClr val="1684B0"/>
                </a:solidFill>
              </a:rPr>
              <a:t>P Sivakishore</a:t>
            </a:r>
          </a:p>
          <a:p>
            <a:pPr algn="l"/>
            <a:r>
              <a:rPr lang="en-IN" sz="2000" b="1">
                <a:solidFill>
                  <a:srgbClr val="1684B0"/>
                </a:solidFill>
              </a:rPr>
              <a:t>18-May-2020</a:t>
            </a:r>
            <a:endParaRPr lang="en-IN" sz="2000" b="1" dirty="0">
              <a:solidFill>
                <a:srgbClr val="1684B0"/>
              </a:solidFill>
            </a:endParaRPr>
          </a:p>
        </p:txBody>
      </p:sp>
    </p:spTree>
    <p:extLst>
      <p:ext uri="{BB962C8B-B14F-4D97-AF65-F5344CB8AC3E}">
        <p14:creationId xmlns:p14="http://schemas.microsoft.com/office/powerpoint/2010/main" val="41846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Will MinMax help to develop AI for Tetris?</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10</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5147085"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a:lnSpc>
                <a:spcPct val="200000"/>
              </a:lnSpc>
            </a:pPr>
            <a:r>
              <a:rPr lang="en-US" dirty="0"/>
              <a:t>Yes, but with lot of difficulties</a:t>
            </a:r>
          </a:p>
          <a:p>
            <a:pPr lvl="1">
              <a:lnSpc>
                <a:spcPct val="200000"/>
              </a:lnSpc>
            </a:pPr>
            <a:r>
              <a:rPr lang="en-US" sz="1400" dirty="0"/>
              <a:t>Need to write a Min and Max evaluation function to decide Min and Max for given state of random piece</a:t>
            </a:r>
          </a:p>
          <a:p>
            <a:pPr lvl="1">
              <a:lnSpc>
                <a:spcPct val="200000"/>
              </a:lnSpc>
            </a:pPr>
            <a:r>
              <a:rPr lang="en-US" sz="1400" dirty="0"/>
              <a:t>Becomes more like handcrafted Method</a:t>
            </a:r>
          </a:p>
          <a:p>
            <a:pPr lvl="1">
              <a:lnSpc>
                <a:spcPct val="200000"/>
              </a:lnSpc>
            </a:pPr>
            <a:r>
              <a:rPr lang="en-US" sz="1400" dirty="0"/>
              <a:t>Difficult function to write and completely violates the purpose of the project</a:t>
            </a:r>
          </a:p>
          <a:p>
            <a:pPr lvl="1">
              <a:lnSpc>
                <a:spcPct val="200000"/>
              </a:lnSpc>
            </a:pPr>
            <a:endParaRPr lang="en-US" sz="1400" dirty="0"/>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76D72B1C-083C-48DB-BC6D-DE9DA38AC33D}"/>
              </a:ext>
            </a:extLst>
          </p:cNvPr>
          <p:cNvPicPr/>
          <p:nvPr/>
        </p:nvPicPr>
        <p:blipFill>
          <a:blip r:embed="rId3"/>
          <a:stretch>
            <a:fillRect/>
          </a:stretch>
        </p:blipFill>
        <p:spPr>
          <a:xfrm>
            <a:off x="5428424" y="740353"/>
            <a:ext cx="3356800" cy="2440550"/>
          </a:xfrm>
          <a:prstGeom prst="rect">
            <a:avLst/>
          </a:prstGeom>
        </p:spPr>
      </p:pic>
    </p:spTree>
    <p:extLst>
      <p:ext uri="{BB962C8B-B14F-4D97-AF65-F5344CB8AC3E}">
        <p14:creationId xmlns:p14="http://schemas.microsoft.com/office/powerpoint/2010/main" val="331583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Let’s backtrack a little bit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11</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1092032"/>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pic>
        <p:nvPicPr>
          <p:cNvPr id="6" name="Picture 5" descr="A screen shot of a clock&#10;&#10;Description automatically generated">
            <a:extLst>
              <a:ext uri="{FF2B5EF4-FFF2-40B4-BE49-F238E27FC236}">
                <a16:creationId xmlns:a16="http://schemas.microsoft.com/office/drawing/2014/main" id="{1083823B-55FD-4E97-881B-A7E5CE1F26F3}"/>
              </a:ext>
            </a:extLst>
          </p:cNvPr>
          <p:cNvPicPr>
            <a:picLocks noChangeAspect="1"/>
          </p:cNvPicPr>
          <p:nvPr/>
        </p:nvPicPr>
        <p:blipFill>
          <a:blip r:embed="rId3"/>
          <a:stretch>
            <a:fillRect/>
          </a:stretch>
        </p:blipFill>
        <p:spPr>
          <a:xfrm>
            <a:off x="559014" y="1249779"/>
            <a:ext cx="2154940" cy="3035994"/>
          </a:xfrm>
          <a:prstGeom prst="rect">
            <a:avLst/>
          </a:prstGeom>
        </p:spPr>
      </p:pic>
      <p:pic>
        <p:nvPicPr>
          <p:cNvPr id="9" name="Picture 8" descr="A close up of a keyboard&#10;&#10;Description automatically generated">
            <a:extLst>
              <a:ext uri="{FF2B5EF4-FFF2-40B4-BE49-F238E27FC236}">
                <a16:creationId xmlns:a16="http://schemas.microsoft.com/office/drawing/2014/main" id="{F0FAFF28-24D6-4BCB-BC30-CDA7C91EE964}"/>
              </a:ext>
            </a:extLst>
          </p:cNvPr>
          <p:cNvPicPr>
            <a:picLocks noChangeAspect="1"/>
          </p:cNvPicPr>
          <p:nvPr/>
        </p:nvPicPr>
        <p:blipFill>
          <a:blip r:embed="rId4"/>
          <a:stretch>
            <a:fillRect/>
          </a:stretch>
        </p:blipFill>
        <p:spPr>
          <a:xfrm>
            <a:off x="3500125" y="1159817"/>
            <a:ext cx="1570385" cy="3125956"/>
          </a:xfrm>
          <a:prstGeom prst="rect">
            <a:avLst/>
          </a:prstGeom>
        </p:spPr>
      </p:pic>
      <p:pic>
        <p:nvPicPr>
          <p:cNvPr id="10" name="Picture 9">
            <a:extLst>
              <a:ext uri="{FF2B5EF4-FFF2-40B4-BE49-F238E27FC236}">
                <a16:creationId xmlns:a16="http://schemas.microsoft.com/office/drawing/2014/main" id="{B7098F17-5C67-48C0-8F1D-98892DE723C5}"/>
              </a:ext>
            </a:extLst>
          </p:cNvPr>
          <p:cNvPicPr>
            <a:picLocks noChangeAspect="1"/>
          </p:cNvPicPr>
          <p:nvPr/>
        </p:nvPicPr>
        <p:blipFill>
          <a:blip r:embed="rId5"/>
          <a:stretch>
            <a:fillRect/>
          </a:stretch>
        </p:blipFill>
        <p:spPr>
          <a:xfrm>
            <a:off x="2721154" y="2571750"/>
            <a:ext cx="713283" cy="504313"/>
          </a:xfrm>
          <a:prstGeom prst="rect">
            <a:avLst/>
          </a:prstGeom>
        </p:spPr>
      </p:pic>
      <p:pic>
        <p:nvPicPr>
          <p:cNvPr id="11" name="Picture 10">
            <a:extLst>
              <a:ext uri="{FF2B5EF4-FFF2-40B4-BE49-F238E27FC236}">
                <a16:creationId xmlns:a16="http://schemas.microsoft.com/office/drawing/2014/main" id="{204D073C-BC22-44FD-8F95-6B39430EF1A4}"/>
              </a:ext>
            </a:extLst>
          </p:cNvPr>
          <p:cNvPicPr>
            <a:picLocks noChangeAspect="1"/>
          </p:cNvPicPr>
          <p:nvPr/>
        </p:nvPicPr>
        <p:blipFill>
          <a:blip r:embed="rId5"/>
          <a:stretch>
            <a:fillRect/>
          </a:stretch>
        </p:blipFill>
        <p:spPr>
          <a:xfrm>
            <a:off x="5070510" y="2592724"/>
            <a:ext cx="653952" cy="462364"/>
          </a:xfrm>
          <a:prstGeom prst="rect">
            <a:avLst/>
          </a:prstGeom>
        </p:spPr>
      </p:pic>
      <p:sp>
        <p:nvSpPr>
          <p:cNvPr id="12" name="Rectangle 11">
            <a:extLst>
              <a:ext uri="{FF2B5EF4-FFF2-40B4-BE49-F238E27FC236}">
                <a16:creationId xmlns:a16="http://schemas.microsoft.com/office/drawing/2014/main" id="{A20BBCB9-224C-4B1D-B48C-5CB1AC4E144B}"/>
              </a:ext>
            </a:extLst>
          </p:cNvPr>
          <p:cNvSpPr/>
          <p:nvPr/>
        </p:nvSpPr>
        <p:spPr>
          <a:xfrm>
            <a:off x="281338" y="339725"/>
            <a:ext cx="3886705" cy="560410"/>
          </a:xfrm>
          <a:prstGeom prst="rect">
            <a:avLst/>
          </a:prstGeom>
        </p:spPr>
        <p:txBody>
          <a:bodyPr wrap="none">
            <a:spAutoFit/>
          </a:bodyPr>
          <a:lstStyle/>
          <a:p>
            <a:pPr>
              <a:lnSpc>
                <a:spcPct val="200000"/>
              </a:lnSpc>
            </a:pPr>
            <a:r>
              <a:rPr lang="en-US" dirty="0"/>
              <a:t>Have close look at Tetris game state</a:t>
            </a:r>
          </a:p>
        </p:txBody>
      </p:sp>
      <p:sp>
        <p:nvSpPr>
          <p:cNvPr id="13" name="TextBox 12">
            <a:extLst>
              <a:ext uri="{FF2B5EF4-FFF2-40B4-BE49-F238E27FC236}">
                <a16:creationId xmlns:a16="http://schemas.microsoft.com/office/drawing/2014/main" id="{F842D6A2-0F06-4E81-82A6-19CE2BAC899A}"/>
              </a:ext>
            </a:extLst>
          </p:cNvPr>
          <p:cNvSpPr txBox="1"/>
          <p:nvPr/>
        </p:nvSpPr>
        <p:spPr>
          <a:xfrm>
            <a:off x="909367" y="4441392"/>
            <a:ext cx="931665" cy="215444"/>
          </a:xfrm>
          <a:prstGeom prst="rect">
            <a:avLst/>
          </a:prstGeom>
          <a:noFill/>
        </p:spPr>
        <p:txBody>
          <a:bodyPr wrap="none" rtlCol="0">
            <a:spAutoFit/>
          </a:bodyPr>
          <a:lstStyle/>
          <a:p>
            <a:r>
              <a:rPr lang="en-IN" sz="800" dirty="0"/>
              <a:t>Game Snapshot</a:t>
            </a:r>
            <a:endParaRPr lang="en-US" sz="800" dirty="0"/>
          </a:p>
        </p:txBody>
      </p:sp>
      <p:sp>
        <p:nvSpPr>
          <p:cNvPr id="14" name="TextBox 13">
            <a:extLst>
              <a:ext uri="{FF2B5EF4-FFF2-40B4-BE49-F238E27FC236}">
                <a16:creationId xmlns:a16="http://schemas.microsoft.com/office/drawing/2014/main" id="{89C214B7-65E1-4380-A446-9786102F3BF2}"/>
              </a:ext>
            </a:extLst>
          </p:cNvPr>
          <p:cNvSpPr txBox="1"/>
          <p:nvPr/>
        </p:nvSpPr>
        <p:spPr>
          <a:xfrm>
            <a:off x="3688035" y="4441392"/>
            <a:ext cx="1112805" cy="215444"/>
          </a:xfrm>
          <a:prstGeom prst="rect">
            <a:avLst/>
          </a:prstGeom>
          <a:noFill/>
        </p:spPr>
        <p:txBody>
          <a:bodyPr wrap="none" rtlCol="0">
            <a:spAutoFit/>
          </a:bodyPr>
          <a:lstStyle/>
          <a:p>
            <a:r>
              <a:rPr lang="en-IN" sz="800" dirty="0"/>
              <a:t>Game matrix 20x10 </a:t>
            </a:r>
            <a:endParaRPr lang="en-US" sz="800" dirty="0"/>
          </a:p>
        </p:txBody>
      </p:sp>
      <p:sp>
        <p:nvSpPr>
          <p:cNvPr id="15" name="TextBox 14">
            <a:extLst>
              <a:ext uri="{FF2B5EF4-FFF2-40B4-BE49-F238E27FC236}">
                <a16:creationId xmlns:a16="http://schemas.microsoft.com/office/drawing/2014/main" id="{55D18B91-8723-48D5-9690-E25132EA1EFE}"/>
              </a:ext>
            </a:extLst>
          </p:cNvPr>
          <p:cNvSpPr txBox="1"/>
          <p:nvPr/>
        </p:nvSpPr>
        <p:spPr>
          <a:xfrm>
            <a:off x="6294937" y="4445878"/>
            <a:ext cx="833883" cy="215444"/>
          </a:xfrm>
          <a:prstGeom prst="rect">
            <a:avLst/>
          </a:prstGeom>
          <a:noFill/>
        </p:spPr>
        <p:txBody>
          <a:bodyPr wrap="none" rtlCol="0">
            <a:spAutoFit/>
          </a:bodyPr>
          <a:lstStyle/>
          <a:p>
            <a:r>
              <a:rPr lang="en-IN" sz="800" dirty="0"/>
              <a:t> plotted image</a:t>
            </a:r>
            <a:endParaRPr lang="en-US" sz="800" dirty="0"/>
          </a:p>
        </p:txBody>
      </p:sp>
      <p:pic>
        <p:nvPicPr>
          <p:cNvPr id="16" name="Picture 15">
            <a:extLst>
              <a:ext uri="{FF2B5EF4-FFF2-40B4-BE49-F238E27FC236}">
                <a16:creationId xmlns:a16="http://schemas.microsoft.com/office/drawing/2014/main" id="{DE6706F2-78BA-434C-A082-65BD6EBEDE74}"/>
              </a:ext>
            </a:extLst>
          </p:cNvPr>
          <p:cNvPicPr>
            <a:picLocks noChangeAspect="1"/>
          </p:cNvPicPr>
          <p:nvPr/>
        </p:nvPicPr>
        <p:blipFill>
          <a:blip r:embed="rId6"/>
          <a:stretch>
            <a:fillRect/>
          </a:stretch>
        </p:blipFill>
        <p:spPr>
          <a:xfrm>
            <a:off x="6058468" y="1061399"/>
            <a:ext cx="1623932" cy="3225098"/>
          </a:xfrm>
          <a:prstGeom prst="rect">
            <a:avLst/>
          </a:prstGeom>
        </p:spPr>
      </p:pic>
    </p:spTree>
    <p:extLst>
      <p:ext uri="{BB962C8B-B14F-4D97-AF65-F5344CB8AC3E}">
        <p14:creationId xmlns:p14="http://schemas.microsoft.com/office/powerpoint/2010/main" val="307900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Let’s define the problem</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12</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7163" y="1081989"/>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17" name="Rectangle 16">
            <a:extLst>
              <a:ext uri="{FF2B5EF4-FFF2-40B4-BE49-F238E27FC236}">
                <a16:creationId xmlns:a16="http://schemas.microsoft.com/office/drawing/2014/main" id="{D0E369C0-5755-42B8-AA12-F1F3D1B82FE9}"/>
              </a:ext>
            </a:extLst>
          </p:cNvPr>
          <p:cNvSpPr/>
          <p:nvPr/>
        </p:nvSpPr>
        <p:spPr>
          <a:xfrm>
            <a:off x="267163" y="476938"/>
            <a:ext cx="184731" cy="560410"/>
          </a:xfrm>
          <a:prstGeom prst="rect">
            <a:avLst/>
          </a:prstGeom>
        </p:spPr>
        <p:txBody>
          <a:bodyPr wrap="none">
            <a:spAutoFit/>
          </a:bodyPr>
          <a:lstStyle/>
          <a:p>
            <a:pPr>
              <a:lnSpc>
                <a:spcPct val="200000"/>
              </a:lnSpc>
            </a:pPr>
            <a:endParaRPr lang="en-US" dirty="0"/>
          </a:p>
        </p:txBody>
      </p:sp>
      <p:pic>
        <p:nvPicPr>
          <p:cNvPr id="4" name="Picture 3">
            <a:extLst>
              <a:ext uri="{FF2B5EF4-FFF2-40B4-BE49-F238E27FC236}">
                <a16:creationId xmlns:a16="http://schemas.microsoft.com/office/drawing/2014/main" id="{3A056BE6-373C-47C4-8D99-DB67FF8656E6}"/>
              </a:ext>
            </a:extLst>
          </p:cNvPr>
          <p:cNvPicPr>
            <a:picLocks noChangeAspect="1"/>
          </p:cNvPicPr>
          <p:nvPr/>
        </p:nvPicPr>
        <p:blipFill>
          <a:blip r:embed="rId3"/>
          <a:stretch>
            <a:fillRect/>
          </a:stretch>
        </p:blipFill>
        <p:spPr>
          <a:xfrm>
            <a:off x="6880189" y="1431978"/>
            <a:ext cx="2172954" cy="3061375"/>
          </a:xfrm>
          <a:prstGeom prst="rect">
            <a:avLst/>
          </a:prstGeom>
        </p:spPr>
      </p:pic>
      <p:pic>
        <p:nvPicPr>
          <p:cNvPr id="6" name="Picture 5">
            <a:extLst>
              <a:ext uri="{FF2B5EF4-FFF2-40B4-BE49-F238E27FC236}">
                <a16:creationId xmlns:a16="http://schemas.microsoft.com/office/drawing/2014/main" id="{A23925AF-004D-4705-A573-6AA53D5FFD7D}"/>
              </a:ext>
            </a:extLst>
          </p:cNvPr>
          <p:cNvPicPr>
            <a:picLocks noChangeAspect="1"/>
          </p:cNvPicPr>
          <p:nvPr/>
        </p:nvPicPr>
        <p:blipFill>
          <a:blip r:embed="rId4"/>
          <a:stretch>
            <a:fillRect/>
          </a:stretch>
        </p:blipFill>
        <p:spPr>
          <a:xfrm>
            <a:off x="4632079" y="1491509"/>
            <a:ext cx="1996241" cy="473885"/>
          </a:xfrm>
          <a:prstGeom prst="rect">
            <a:avLst/>
          </a:prstGeom>
        </p:spPr>
      </p:pic>
      <p:pic>
        <p:nvPicPr>
          <p:cNvPr id="10" name="Picture 9">
            <a:extLst>
              <a:ext uri="{FF2B5EF4-FFF2-40B4-BE49-F238E27FC236}">
                <a16:creationId xmlns:a16="http://schemas.microsoft.com/office/drawing/2014/main" id="{A6478779-0EB7-4CFA-B2D9-441779A1827B}"/>
              </a:ext>
            </a:extLst>
          </p:cNvPr>
          <p:cNvPicPr>
            <a:picLocks noChangeAspect="1"/>
          </p:cNvPicPr>
          <p:nvPr/>
        </p:nvPicPr>
        <p:blipFill>
          <a:blip r:embed="rId5"/>
          <a:stretch>
            <a:fillRect/>
          </a:stretch>
        </p:blipFill>
        <p:spPr>
          <a:xfrm>
            <a:off x="4619727" y="2644024"/>
            <a:ext cx="653952" cy="462364"/>
          </a:xfrm>
          <a:prstGeom prst="rect">
            <a:avLst/>
          </a:prstGeom>
        </p:spPr>
      </p:pic>
      <p:sp>
        <p:nvSpPr>
          <p:cNvPr id="11" name="Text Placeholder 10">
            <a:extLst>
              <a:ext uri="{FF2B5EF4-FFF2-40B4-BE49-F238E27FC236}">
                <a16:creationId xmlns:a16="http://schemas.microsoft.com/office/drawing/2014/main" id="{EEAA6715-9570-4E5D-81E8-39C299DE522B}"/>
              </a:ext>
            </a:extLst>
          </p:cNvPr>
          <p:cNvSpPr txBox="1">
            <a:spLocks/>
          </p:cNvSpPr>
          <p:nvPr/>
        </p:nvSpPr>
        <p:spPr>
          <a:xfrm>
            <a:off x="5290656" y="2274162"/>
            <a:ext cx="1337664" cy="1328330"/>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N" u="sng" dirty="0">
                <a:solidFill>
                  <a:schemeClr val="tx1"/>
                </a:solidFill>
                <a:latin typeface="+mj-lt"/>
                <a:ea typeface="Tahoma" panose="020B0604030504040204" pitchFamily="34" charset="0"/>
                <a:cs typeface="Tahoma" panose="020B0604030504040204" pitchFamily="34" charset="0"/>
              </a:rPr>
              <a:t>Action</a:t>
            </a:r>
          </a:p>
          <a:p>
            <a:pPr algn="ctr"/>
            <a:endParaRPr lang="en-IN" u="sng" dirty="0">
              <a:solidFill>
                <a:schemeClr val="tx1"/>
              </a:solidFill>
              <a:latin typeface="+mj-lt"/>
              <a:ea typeface="Tahoma" panose="020B0604030504040204" pitchFamily="34" charset="0"/>
              <a:cs typeface="Tahoma" panose="020B0604030504040204" pitchFamily="34" charset="0"/>
            </a:endParaRPr>
          </a:p>
          <a:p>
            <a:pPr algn="ctr"/>
            <a:r>
              <a:rPr lang="en-IN" dirty="0">
                <a:solidFill>
                  <a:schemeClr val="tx1"/>
                </a:solidFill>
                <a:latin typeface="+mj-lt"/>
                <a:ea typeface="Tahoma" panose="020B0604030504040204" pitchFamily="34" charset="0"/>
                <a:cs typeface="Tahoma" panose="020B0604030504040204" pitchFamily="34" charset="0"/>
              </a:rPr>
              <a:t>Rot = 2</a:t>
            </a:r>
          </a:p>
          <a:p>
            <a:pPr algn="ctr"/>
            <a:r>
              <a:rPr lang="en-IN" dirty="0">
                <a:solidFill>
                  <a:schemeClr val="tx1"/>
                </a:solidFill>
                <a:latin typeface="+mj-lt"/>
                <a:ea typeface="Tahoma" panose="020B0604030504040204" pitchFamily="34" charset="0"/>
                <a:cs typeface="Tahoma" panose="020B0604030504040204" pitchFamily="34" charset="0"/>
              </a:rPr>
              <a:t>Mov = 0</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F623979F-16DF-453E-B827-9B0C95840198}"/>
              </a:ext>
            </a:extLst>
          </p:cNvPr>
          <p:cNvPicPr>
            <a:picLocks noChangeAspect="1"/>
          </p:cNvPicPr>
          <p:nvPr/>
        </p:nvPicPr>
        <p:blipFill>
          <a:blip r:embed="rId5"/>
          <a:stretch>
            <a:fillRect/>
          </a:stretch>
        </p:blipFill>
        <p:spPr>
          <a:xfrm>
            <a:off x="2127800" y="2715743"/>
            <a:ext cx="653952" cy="462364"/>
          </a:xfrm>
          <a:prstGeom prst="rect">
            <a:avLst/>
          </a:prstGeom>
        </p:spPr>
      </p:pic>
      <p:pic>
        <p:nvPicPr>
          <p:cNvPr id="8" name="Picture 7">
            <a:extLst>
              <a:ext uri="{FF2B5EF4-FFF2-40B4-BE49-F238E27FC236}">
                <a16:creationId xmlns:a16="http://schemas.microsoft.com/office/drawing/2014/main" id="{DDE3FF18-3720-4C32-A5E9-A3D8EB026014}"/>
              </a:ext>
            </a:extLst>
          </p:cNvPr>
          <p:cNvPicPr>
            <a:picLocks noChangeAspect="1"/>
          </p:cNvPicPr>
          <p:nvPr/>
        </p:nvPicPr>
        <p:blipFill>
          <a:blip r:embed="rId6"/>
          <a:stretch>
            <a:fillRect/>
          </a:stretch>
        </p:blipFill>
        <p:spPr>
          <a:xfrm>
            <a:off x="137040" y="1490595"/>
            <a:ext cx="1969618" cy="3061376"/>
          </a:xfrm>
          <a:prstGeom prst="rect">
            <a:avLst/>
          </a:prstGeom>
        </p:spPr>
      </p:pic>
      <p:pic>
        <p:nvPicPr>
          <p:cNvPr id="9" name="Picture 8">
            <a:extLst>
              <a:ext uri="{FF2B5EF4-FFF2-40B4-BE49-F238E27FC236}">
                <a16:creationId xmlns:a16="http://schemas.microsoft.com/office/drawing/2014/main" id="{85FCC85F-A49A-4526-9A14-A2777F790BBE}"/>
              </a:ext>
            </a:extLst>
          </p:cNvPr>
          <p:cNvPicPr>
            <a:picLocks noChangeAspect="1"/>
          </p:cNvPicPr>
          <p:nvPr/>
        </p:nvPicPr>
        <p:blipFill>
          <a:blip r:embed="rId7"/>
          <a:stretch>
            <a:fillRect/>
          </a:stretch>
        </p:blipFill>
        <p:spPr>
          <a:xfrm>
            <a:off x="2781753" y="1490595"/>
            <a:ext cx="1701446" cy="3153347"/>
          </a:xfrm>
          <a:prstGeom prst="rect">
            <a:avLst/>
          </a:prstGeom>
        </p:spPr>
      </p:pic>
    </p:spTree>
    <p:extLst>
      <p:ext uri="{BB962C8B-B14F-4D97-AF65-F5344CB8AC3E}">
        <p14:creationId xmlns:p14="http://schemas.microsoft.com/office/powerpoint/2010/main" val="2116972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Let’s define the problem</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13</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1092032"/>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16" name="Text Placeholder 10">
            <a:extLst>
              <a:ext uri="{FF2B5EF4-FFF2-40B4-BE49-F238E27FC236}">
                <a16:creationId xmlns:a16="http://schemas.microsoft.com/office/drawing/2014/main" id="{6030E286-B0E1-47A5-9DDF-56431AE1B909}"/>
              </a:ext>
            </a:extLst>
          </p:cNvPr>
          <p:cNvSpPr txBox="1">
            <a:spLocks/>
          </p:cNvSpPr>
          <p:nvPr/>
        </p:nvSpPr>
        <p:spPr>
          <a:xfrm>
            <a:off x="281338" y="825827"/>
            <a:ext cx="8426450" cy="348189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a:lnSpc>
                <a:spcPct val="200000"/>
              </a:lnSpc>
            </a:pPr>
            <a:r>
              <a:rPr lang="en-US" dirty="0"/>
              <a:t>Consolidate our observations</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States of Tetris are looking more like image with different shape</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Now we can classify this as image classification problem</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Image classification is better done with Machine Learning </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 We use Neural Networks concept from Machine Learning</a:t>
            </a:r>
          </a:p>
          <a:p>
            <a:pPr lvl="1" algn="just">
              <a:lnSpc>
                <a:spcPct val="200000"/>
              </a:lnSpc>
            </a:pPr>
            <a:r>
              <a:rPr lang="en-US" dirty="0">
                <a:solidFill>
                  <a:schemeClr val="tx1"/>
                </a:solidFill>
                <a:latin typeface="+mj-lt"/>
                <a:ea typeface="Tahoma" panose="020B0604030504040204" pitchFamily="34" charset="0"/>
                <a:cs typeface="Tahoma" panose="020B0604030504040204" pitchFamily="34" charset="0"/>
              </a:rPr>
              <a:t>Let’s Understand Neural Networks</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endParaRPr lang="en-US" dirty="0">
              <a:solidFill>
                <a:schemeClr val="tx1"/>
              </a:solidFill>
              <a:latin typeface="+mj-lt"/>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D0E369C0-5755-42B8-AA12-F1F3D1B82FE9}"/>
              </a:ext>
            </a:extLst>
          </p:cNvPr>
          <p:cNvSpPr/>
          <p:nvPr/>
        </p:nvSpPr>
        <p:spPr>
          <a:xfrm>
            <a:off x="267163" y="476938"/>
            <a:ext cx="184731" cy="560410"/>
          </a:xfrm>
          <a:prstGeom prst="rect">
            <a:avLst/>
          </a:prstGeom>
        </p:spPr>
        <p:txBody>
          <a:bodyPr wrap="none">
            <a:spAutoFit/>
          </a:bodyPr>
          <a:lstStyle/>
          <a:p>
            <a:pPr>
              <a:lnSpc>
                <a:spcPct val="200000"/>
              </a:lnSpc>
            </a:pPr>
            <a:endParaRPr lang="en-US" dirty="0"/>
          </a:p>
        </p:txBody>
      </p:sp>
    </p:spTree>
    <p:extLst>
      <p:ext uri="{BB962C8B-B14F-4D97-AF65-F5344CB8AC3E}">
        <p14:creationId xmlns:p14="http://schemas.microsoft.com/office/powerpoint/2010/main" val="1269156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14</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Introduction to Neural Network  </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264423474"/>
              </p:ext>
            </p:extLst>
          </p:nvPr>
        </p:nvGraphicFramePr>
        <p:xfrm>
          <a:off x="358776" y="805542"/>
          <a:ext cx="3489655" cy="3505200"/>
        </p:xfrm>
        <a:graphic>
          <a:graphicData uri="http://schemas.openxmlformats.org/drawingml/2006/table">
            <a:tbl>
              <a:tblPr firstRow="1" bandRow="1">
                <a:tableStyleId>{5C22544A-7EE6-4342-B048-85BDC9FD1C3A}</a:tableStyleId>
              </a:tblPr>
              <a:tblGrid>
                <a:gridCol w="798212">
                  <a:extLst>
                    <a:ext uri="{9D8B030D-6E8A-4147-A177-3AD203B41FA5}">
                      <a16:colId xmlns:a16="http://schemas.microsoft.com/office/drawing/2014/main" val="20000"/>
                    </a:ext>
                  </a:extLst>
                </a:gridCol>
                <a:gridCol w="2691443">
                  <a:extLst>
                    <a:ext uri="{9D8B030D-6E8A-4147-A177-3AD203B41FA5}">
                      <a16:colId xmlns:a16="http://schemas.microsoft.com/office/drawing/2014/main" val="20001"/>
                    </a:ext>
                  </a:extLst>
                </a:gridCol>
              </a:tblGrid>
              <a:tr h="877934">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5540">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4" name="Picture 3" descr="A picture containing game&#10;&#10;Description automatically generated">
            <a:extLst>
              <a:ext uri="{FF2B5EF4-FFF2-40B4-BE49-F238E27FC236}">
                <a16:creationId xmlns:a16="http://schemas.microsoft.com/office/drawing/2014/main" id="{96CF0931-7554-4C8C-B381-A8CE1E8E1330}"/>
              </a:ext>
            </a:extLst>
          </p:cNvPr>
          <p:cNvPicPr>
            <a:picLocks noChangeAspect="1"/>
          </p:cNvPicPr>
          <p:nvPr/>
        </p:nvPicPr>
        <p:blipFill>
          <a:blip r:embed="rId3"/>
          <a:stretch>
            <a:fillRect/>
          </a:stretch>
        </p:blipFill>
        <p:spPr>
          <a:xfrm>
            <a:off x="732017" y="819149"/>
            <a:ext cx="2914437" cy="3505201"/>
          </a:xfrm>
          <a:prstGeom prst="rect">
            <a:avLst/>
          </a:prstGeom>
        </p:spPr>
      </p:pic>
      <p:sp>
        <p:nvSpPr>
          <p:cNvPr id="8" name="Text Placeholder 10">
            <a:extLst>
              <a:ext uri="{FF2B5EF4-FFF2-40B4-BE49-F238E27FC236}">
                <a16:creationId xmlns:a16="http://schemas.microsoft.com/office/drawing/2014/main" id="{7016D0A3-71B1-4451-ACD6-27E056477536}"/>
              </a:ext>
            </a:extLst>
          </p:cNvPr>
          <p:cNvSpPr txBox="1">
            <a:spLocks/>
          </p:cNvSpPr>
          <p:nvPr/>
        </p:nvSpPr>
        <p:spPr>
          <a:xfrm>
            <a:off x="3848431" y="608659"/>
            <a:ext cx="4743886" cy="3182985"/>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spcBef>
                <a:spcPts val="0"/>
              </a:spcBef>
              <a:defRPr/>
            </a:pPr>
            <a:r>
              <a:rPr lang="en-US" dirty="0"/>
              <a:t>A </a:t>
            </a:r>
            <a:r>
              <a:rPr lang="en-US" b="1" dirty="0"/>
              <a:t>neural network</a:t>
            </a:r>
            <a:r>
              <a:rPr lang="en-US" dirty="0"/>
              <a:t> is a network or circuit of </a:t>
            </a:r>
            <a:r>
              <a:rPr lang="en-US" dirty="0">
                <a:hlinkClick r:id="rId4" tooltip="Neuron"/>
              </a:rPr>
              <a:t>neurons</a:t>
            </a:r>
            <a:r>
              <a:rPr lang="en-US" dirty="0"/>
              <a:t>, or in a modern sense, an </a:t>
            </a:r>
            <a:r>
              <a:rPr lang="en-US" dirty="0">
                <a:hlinkClick r:id="rId5" tooltip="Artificial neural network"/>
              </a:rPr>
              <a:t>artificial neural network</a:t>
            </a:r>
            <a:r>
              <a:rPr lang="en-US" dirty="0"/>
              <a:t>, composed of </a:t>
            </a:r>
            <a:r>
              <a:rPr lang="en-US" dirty="0">
                <a:hlinkClick r:id="rId6" tooltip="Artificial neuron"/>
              </a:rPr>
              <a:t>artificial neurons</a:t>
            </a:r>
            <a:r>
              <a:rPr lang="en-US" dirty="0"/>
              <a:t> or nodes.</a:t>
            </a:r>
            <a:r>
              <a:rPr lang="en-US" baseline="30000" dirty="0">
                <a:hlinkClick r:id="rId7"/>
              </a:rPr>
              <a:t>[1]</a:t>
            </a:r>
            <a:r>
              <a:rPr lang="en-US" dirty="0"/>
              <a:t> Thus a neural network is either a </a:t>
            </a:r>
            <a:r>
              <a:rPr lang="en-US" dirty="0">
                <a:hlinkClick r:id="rId8" tooltip="Biological neural network"/>
              </a:rPr>
              <a:t>biological neural network</a:t>
            </a:r>
            <a:r>
              <a:rPr lang="en-US" dirty="0"/>
              <a:t>, made up of real biological neurons, or an artificial neural network, for solving </a:t>
            </a:r>
            <a:r>
              <a:rPr lang="en-US" dirty="0">
                <a:hlinkClick r:id="rId9" tooltip="Artificial intelligence"/>
              </a:rPr>
              <a:t>artificial intelligence</a:t>
            </a:r>
            <a:r>
              <a:rPr lang="en-US" dirty="0"/>
              <a:t> (AI) problems. The connections of the biological neuron are modeled as weights. A positive weight reflects an excitatory connection, while negative values mean inhibitory connections. All inputs are modified by a weight and summed. This activity is referred to as a linear combination. Finally, an activation function controls the </a:t>
            </a:r>
            <a:r>
              <a:rPr lang="en-US" dirty="0">
                <a:hlinkClick r:id="rId10" tooltip="Amplitude"/>
              </a:rPr>
              <a:t>amplitude</a:t>
            </a:r>
            <a:r>
              <a:rPr lang="en-US" dirty="0"/>
              <a:t> of the output. For example, an acceptable range of output is usually between 0 and 1, or it could be −1 and 1.</a:t>
            </a:r>
            <a:endParaRPr lang="en-US" sz="1400" dirty="0"/>
          </a:p>
        </p:txBody>
      </p:sp>
    </p:spTree>
    <p:extLst>
      <p:ext uri="{BB962C8B-B14F-4D97-AF65-F5344CB8AC3E}">
        <p14:creationId xmlns:p14="http://schemas.microsoft.com/office/powerpoint/2010/main" val="81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15</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Introduction to Neural Network  </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graphicFrame>
        <p:nvGraphicFramePr>
          <p:cNvPr id="6" name="Table 5"/>
          <p:cNvGraphicFramePr>
            <a:graphicFrameLocks noGrp="1"/>
          </p:cNvGraphicFramePr>
          <p:nvPr/>
        </p:nvGraphicFramePr>
        <p:xfrm>
          <a:off x="358776" y="805542"/>
          <a:ext cx="3489655" cy="3505200"/>
        </p:xfrm>
        <a:graphic>
          <a:graphicData uri="http://schemas.openxmlformats.org/drawingml/2006/table">
            <a:tbl>
              <a:tblPr firstRow="1" bandRow="1">
                <a:tableStyleId>{5C22544A-7EE6-4342-B048-85BDC9FD1C3A}</a:tableStyleId>
              </a:tblPr>
              <a:tblGrid>
                <a:gridCol w="798212">
                  <a:extLst>
                    <a:ext uri="{9D8B030D-6E8A-4147-A177-3AD203B41FA5}">
                      <a16:colId xmlns:a16="http://schemas.microsoft.com/office/drawing/2014/main" val="20000"/>
                    </a:ext>
                  </a:extLst>
                </a:gridCol>
                <a:gridCol w="2691443">
                  <a:extLst>
                    <a:ext uri="{9D8B030D-6E8A-4147-A177-3AD203B41FA5}">
                      <a16:colId xmlns:a16="http://schemas.microsoft.com/office/drawing/2014/main" val="20001"/>
                    </a:ext>
                  </a:extLst>
                </a:gridCol>
              </a:tblGrid>
              <a:tr h="877934">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5863">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5540">
                <a:tc>
                  <a:txBody>
                    <a:bodyPr/>
                    <a:lstStyle/>
                    <a:p>
                      <a:pPr algn="l"/>
                      <a:endParaRPr lang="en-US" sz="14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A5FDABAE-F7D1-4A48-A913-39E2B37519E0}"/>
              </a:ext>
            </a:extLst>
          </p:cNvPr>
          <p:cNvPicPr>
            <a:picLocks noChangeAspect="1"/>
          </p:cNvPicPr>
          <p:nvPr/>
        </p:nvPicPr>
        <p:blipFill>
          <a:blip r:embed="rId3"/>
          <a:stretch>
            <a:fillRect/>
          </a:stretch>
        </p:blipFill>
        <p:spPr>
          <a:xfrm>
            <a:off x="358777" y="1019149"/>
            <a:ext cx="5343624" cy="3077986"/>
          </a:xfrm>
          <a:prstGeom prst="rect">
            <a:avLst/>
          </a:prstGeom>
        </p:spPr>
      </p:pic>
      <p:sp>
        <p:nvSpPr>
          <p:cNvPr id="10" name="Text Placeholder 10">
            <a:extLst>
              <a:ext uri="{FF2B5EF4-FFF2-40B4-BE49-F238E27FC236}">
                <a16:creationId xmlns:a16="http://schemas.microsoft.com/office/drawing/2014/main" id="{EA06FB4B-ED2E-4F84-A89B-FA5774636EAD}"/>
              </a:ext>
            </a:extLst>
          </p:cNvPr>
          <p:cNvSpPr txBox="1">
            <a:spLocks/>
          </p:cNvSpPr>
          <p:nvPr/>
        </p:nvSpPr>
        <p:spPr>
          <a:xfrm>
            <a:off x="6105601" y="248165"/>
            <a:ext cx="2928626" cy="3182985"/>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Neuron/Perceptron</a:t>
            </a:r>
          </a:p>
          <a:p>
            <a:r>
              <a:rPr lang="en-US" dirty="0"/>
              <a:t>Neurons are the basic unit of a neural network</a:t>
            </a:r>
          </a:p>
          <a:p>
            <a:endParaRPr lang="en-US" dirty="0"/>
          </a:p>
          <a:p>
            <a:r>
              <a:rPr lang="en-US" dirty="0"/>
              <a:t>Properties of Neuron</a:t>
            </a:r>
          </a:p>
          <a:p>
            <a:r>
              <a:rPr lang="en-US" dirty="0"/>
              <a:t>Input    </a:t>
            </a:r>
          </a:p>
          <a:p>
            <a:r>
              <a:rPr lang="en-US" dirty="0"/>
              <a:t>Weights</a:t>
            </a:r>
          </a:p>
          <a:p>
            <a:r>
              <a:rPr lang="en-US" dirty="0"/>
              <a:t>Activation</a:t>
            </a:r>
          </a:p>
          <a:p>
            <a:r>
              <a:rPr lang="en-US" dirty="0"/>
              <a:t>Output </a:t>
            </a:r>
          </a:p>
          <a:p>
            <a:r>
              <a:rPr lang="en-US" dirty="0"/>
              <a:t>Loss</a:t>
            </a:r>
          </a:p>
          <a:p>
            <a:pPr lvl="0" algn="just">
              <a:spcBef>
                <a:spcPts val="0"/>
              </a:spcBef>
              <a:defRPr/>
            </a:pPr>
            <a:endParaRPr lang="en-US" sz="1400" dirty="0"/>
          </a:p>
        </p:txBody>
      </p:sp>
    </p:spTree>
    <p:extLst>
      <p:ext uri="{BB962C8B-B14F-4D97-AF65-F5344CB8AC3E}">
        <p14:creationId xmlns:p14="http://schemas.microsoft.com/office/powerpoint/2010/main" val="144109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16</a:t>
            </a:fld>
            <a:endParaRPr lang="en-US" dirty="0"/>
          </a:p>
        </p:txBody>
      </p:sp>
      <p:sp>
        <p:nvSpPr>
          <p:cNvPr id="8" name="Title 1">
            <a:extLst>
              <a:ext uri="{FF2B5EF4-FFF2-40B4-BE49-F238E27FC236}">
                <a16:creationId xmlns:a16="http://schemas.microsoft.com/office/drawing/2014/main" id="{3F665E0C-1853-4282-87D4-4066A512F284}"/>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Small Example to understand Neural Network  </a:t>
            </a:r>
            <a:endParaRPr lang="en-US" b="0" dirty="0"/>
          </a:p>
        </p:txBody>
      </p:sp>
      <p:sp>
        <p:nvSpPr>
          <p:cNvPr id="10" name="Text Placeholder 10">
            <a:extLst>
              <a:ext uri="{FF2B5EF4-FFF2-40B4-BE49-F238E27FC236}">
                <a16:creationId xmlns:a16="http://schemas.microsoft.com/office/drawing/2014/main" id="{69B1D4EC-7FB2-448B-AFC4-8D4DB8903A14}"/>
              </a:ext>
            </a:extLst>
          </p:cNvPr>
          <p:cNvSpPr txBox="1">
            <a:spLocks/>
          </p:cNvSpPr>
          <p:nvPr/>
        </p:nvSpPr>
        <p:spPr>
          <a:xfrm>
            <a:off x="281338" y="825827"/>
            <a:ext cx="7745061" cy="348189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Even or odd number guessing</a:t>
            </a:r>
          </a:p>
          <a:p>
            <a:pPr lvl="1"/>
            <a:r>
              <a:rPr lang="en-US" dirty="0"/>
              <a:t>Convert number to binary and pass it through input and verify output 1 if even or 0 if odd</a:t>
            </a:r>
          </a:p>
          <a:p>
            <a:pPr lvl="1"/>
            <a:r>
              <a:rPr lang="en-US" dirty="0"/>
              <a:t>Do it for 300 number and ask it to guess after 301 number </a:t>
            </a:r>
          </a:p>
          <a:p>
            <a:pPr lvl="1"/>
            <a:r>
              <a:rPr lang="en-US" dirty="0"/>
              <a:t>It guess more accurately if feed with more data</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13" name="Picture 12" descr="A picture containing clock&#10;&#10;Description automatically generated">
            <a:extLst>
              <a:ext uri="{FF2B5EF4-FFF2-40B4-BE49-F238E27FC236}">
                <a16:creationId xmlns:a16="http://schemas.microsoft.com/office/drawing/2014/main" id="{F196686A-CEE2-4DF9-8777-8D7D08063FA8}"/>
              </a:ext>
            </a:extLst>
          </p:cNvPr>
          <p:cNvPicPr>
            <a:picLocks noChangeAspect="1"/>
          </p:cNvPicPr>
          <p:nvPr/>
        </p:nvPicPr>
        <p:blipFill>
          <a:blip r:embed="rId3"/>
          <a:stretch>
            <a:fillRect/>
          </a:stretch>
        </p:blipFill>
        <p:spPr>
          <a:xfrm>
            <a:off x="798752" y="2048753"/>
            <a:ext cx="5601600" cy="2755022"/>
          </a:xfrm>
          <a:prstGeom prst="rect">
            <a:avLst/>
          </a:prstGeom>
        </p:spPr>
      </p:pic>
    </p:spTree>
    <p:extLst>
      <p:ext uri="{BB962C8B-B14F-4D97-AF65-F5344CB8AC3E}">
        <p14:creationId xmlns:p14="http://schemas.microsoft.com/office/powerpoint/2010/main" val="3721065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17</a:t>
            </a:fld>
            <a:endParaRPr lang="en-US" dirty="0"/>
          </a:p>
        </p:txBody>
      </p:sp>
      <p:sp>
        <p:nvSpPr>
          <p:cNvPr id="8" name="Title 1">
            <a:extLst>
              <a:ext uri="{FF2B5EF4-FFF2-40B4-BE49-F238E27FC236}">
                <a16:creationId xmlns:a16="http://schemas.microsoft.com/office/drawing/2014/main" id="{3F665E0C-1853-4282-87D4-4066A512F284}"/>
              </a:ext>
            </a:extLst>
          </p:cNvPr>
          <p:cNvSpPr>
            <a:spLocks noGrp="1"/>
          </p:cNvSpPr>
          <p:nvPr>
            <p:ph type="title"/>
          </p:nvPr>
        </p:nvSpPr>
        <p:spPr>
          <a:xfrm>
            <a:off x="358776" y="248165"/>
            <a:ext cx="8250651" cy="557378"/>
          </a:xfrm>
        </p:spPr>
        <p:txBody>
          <a:bodyPr/>
          <a:lstStyle/>
          <a:p>
            <a:r>
              <a:rPr lang="en-US" dirty="0"/>
              <a:t>Simple Neural Networks or  ANN</a:t>
            </a:r>
            <a:br>
              <a:rPr lang="en-US" dirty="0"/>
            </a:br>
            <a:endParaRPr lang="en-US" b="0" dirty="0"/>
          </a:p>
        </p:txBody>
      </p:sp>
      <p:sp>
        <p:nvSpPr>
          <p:cNvPr id="10" name="Text Placeholder 10">
            <a:extLst>
              <a:ext uri="{FF2B5EF4-FFF2-40B4-BE49-F238E27FC236}">
                <a16:creationId xmlns:a16="http://schemas.microsoft.com/office/drawing/2014/main" id="{69B1D4EC-7FB2-448B-AFC4-8D4DB8903A14}"/>
              </a:ext>
            </a:extLst>
          </p:cNvPr>
          <p:cNvSpPr txBox="1">
            <a:spLocks/>
          </p:cNvSpPr>
          <p:nvPr/>
        </p:nvSpPr>
        <p:spPr>
          <a:xfrm>
            <a:off x="431552" y="955884"/>
            <a:ext cx="7745061"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250000"/>
              </a:lnSpc>
              <a:buNone/>
            </a:pPr>
            <a:r>
              <a:rPr lang="en-US" b="1" dirty="0"/>
              <a:t>Challenges with Artificial Neural Network</a:t>
            </a:r>
          </a:p>
          <a:p>
            <a:pPr lvl="1"/>
            <a:r>
              <a:rPr lang="en-US" dirty="0"/>
              <a:t>the size of the our state image is 10*20, then the number of trainable parameters at the first hidden layer with just 4 neurons is 200. That’s huge</a:t>
            </a:r>
          </a:p>
          <a:p>
            <a:pPr marL="0" lvl="1" indent="0">
              <a:lnSpc>
                <a:spcPct val="250000"/>
              </a:lnSpc>
              <a:buNone/>
            </a:pPr>
            <a:r>
              <a:rPr lang="en-US" b="1" dirty="0"/>
              <a:t>So We Choose Convolution Neural Networks (CNN)</a:t>
            </a:r>
          </a:p>
          <a:p>
            <a:pPr lvl="1"/>
            <a:r>
              <a:rPr lang="en-US" dirty="0"/>
              <a:t>Captures the spatial features from an image. Spatial features refer to the arrangement of pixels and the relationship between them in an image. They help us in identifying the object accurately, the location of an object, as well as its relation with other objects in an image</a:t>
            </a:r>
          </a:p>
          <a:p>
            <a:pPr lvl="1"/>
            <a:r>
              <a:rPr lang="en-US" dirty="0">
                <a:solidFill>
                  <a:schemeClr val="tx1"/>
                </a:solidFill>
                <a:latin typeface="+mj-lt"/>
                <a:ea typeface="Tahoma" panose="020B0604030504040204" pitchFamily="34" charset="0"/>
                <a:cs typeface="Tahoma" panose="020B0604030504040204" pitchFamily="34" charset="0"/>
              </a:rPr>
              <a:t>Helps to reduce the size of input </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3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Convolutional neural network</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18</a:t>
            </a:fld>
            <a:endParaRPr lang="en-US" dirty="0"/>
          </a:p>
        </p:txBody>
      </p:sp>
      <p:pic>
        <p:nvPicPr>
          <p:cNvPr id="3" name="Picture 2">
            <a:extLst>
              <a:ext uri="{FF2B5EF4-FFF2-40B4-BE49-F238E27FC236}">
                <a16:creationId xmlns:a16="http://schemas.microsoft.com/office/drawing/2014/main" id="{7297435D-2176-4363-A86A-BBD75DE27093}"/>
              </a:ext>
            </a:extLst>
          </p:cNvPr>
          <p:cNvPicPr>
            <a:picLocks noChangeAspect="1"/>
          </p:cNvPicPr>
          <p:nvPr/>
        </p:nvPicPr>
        <p:blipFill>
          <a:blip r:embed="rId3"/>
          <a:stretch>
            <a:fillRect/>
          </a:stretch>
        </p:blipFill>
        <p:spPr>
          <a:xfrm>
            <a:off x="287662" y="1295764"/>
            <a:ext cx="6199538" cy="3696535"/>
          </a:xfrm>
          <a:prstGeom prst="rect">
            <a:avLst/>
          </a:prstGeom>
        </p:spPr>
      </p:pic>
      <p:sp>
        <p:nvSpPr>
          <p:cNvPr id="6" name="Text Placeholder 10">
            <a:extLst>
              <a:ext uri="{FF2B5EF4-FFF2-40B4-BE49-F238E27FC236}">
                <a16:creationId xmlns:a16="http://schemas.microsoft.com/office/drawing/2014/main" id="{BB67D09E-64A0-45EA-84C8-2B2AAC5F3059}"/>
              </a:ext>
            </a:extLst>
          </p:cNvPr>
          <p:cNvSpPr txBox="1">
            <a:spLocks/>
          </p:cNvSpPr>
          <p:nvPr/>
        </p:nvSpPr>
        <p:spPr>
          <a:xfrm>
            <a:off x="358776" y="689829"/>
            <a:ext cx="7745061" cy="491080"/>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250000"/>
              </a:lnSpc>
              <a:buNone/>
            </a:pPr>
            <a:r>
              <a:rPr lang="en-US" b="1" dirty="0"/>
              <a:t>Convolution neural network example to detect hand writing </a:t>
            </a:r>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02339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Try to use Tetris state image </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19</a:t>
            </a:fld>
            <a:endParaRPr lang="en-US" dirty="0"/>
          </a:p>
        </p:txBody>
      </p:sp>
      <p:sp>
        <p:nvSpPr>
          <p:cNvPr id="7" name="Text Placeholder 10">
            <a:extLst>
              <a:ext uri="{FF2B5EF4-FFF2-40B4-BE49-F238E27FC236}">
                <a16:creationId xmlns:a16="http://schemas.microsoft.com/office/drawing/2014/main" id="{D7F7CB3A-CD6D-4753-A595-9399D77333F6}"/>
              </a:ext>
            </a:extLst>
          </p:cNvPr>
          <p:cNvSpPr txBox="1">
            <a:spLocks/>
          </p:cNvSpPr>
          <p:nvPr/>
        </p:nvSpPr>
        <p:spPr>
          <a:xfrm>
            <a:off x="6887149" y="750621"/>
            <a:ext cx="1796051"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Output/Label would be</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11" name="Picture 10" descr="A picture containing game&#10;&#10;Description automatically generated">
            <a:extLst>
              <a:ext uri="{FF2B5EF4-FFF2-40B4-BE49-F238E27FC236}">
                <a16:creationId xmlns:a16="http://schemas.microsoft.com/office/drawing/2014/main" id="{7E6DE96D-767F-40CB-98D8-39DD1C05D594}"/>
              </a:ext>
            </a:extLst>
          </p:cNvPr>
          <p:cNvPicPr>
            <a:picLocks noChangeAspect="1"/>
          </p:cNvPicPr>
          <p:nvPr/>
        </p:nvPicPr>
        <p:blipFill>
          <a:blip r:embed="rId3"/>
          <a:stretch>
            <a:fillRect/>
          </a:stretch>
        </p:blipFill>
        <p:spPr>
          <a:xfrm>
            <a:off x="287149" y="1017890"/>
            <a:ext cx="6600000" cy="3219048"/>
          </a:xfrm>
          <a:prstGeom prst="rect">
            <a:avLst/>
          </a:prstGeom>
        </p:spPr>
      </p:pic>
      <p:sp>
        <p:nvSpPr>
          <p:cNvPr id="6" name="Text Placeholder 10">
            <a:extLst>
              <a:ext uri="{FF2B5EF4-FFF2-40B4-BE49-F238E27FC236}">
                <a16:creationId xmlns:a16="http://schemas.microsoft.com/office/drawing/2014/main" id="{7EA26689-D372-453C-B23E-7F4B9E53DAF1}"/>
              </a:ext>
            </a:extLst>
          </p:cNvPr>
          <p:cNvSpPr txBox="1">
            <a:spLocks/>
          </p:cNvSpPr>
          <p:nvPr/>
        </p:nvSpPr>
        <p:spPr>
          <a:xfrm>
            <a:off x="7116342" y="2059477"/>
            <a:ext cx="1337664" cy="1328330"/>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N" u="sng" dirty="0">
                <a:solidFill>
                  <a:schemeClr val="tx1"/>
                </a:solidFill>
                <a:latin typeface="+mj-lt"/>
                <a:ea typeface="Tahoma" panose="020B0604030504040204" pitchFamily="34" charset="0"/>
                <a:cs typeface="Tahoma" panose="020B0604030504040204" pitchFamily="34" charset="0"/>
              </a:rPr>
              <a:t>Action</a:t>
            </a:r>
          </a:p>
          <a:p>
            <a:pPr algn="ctr"/>
            <a:endParaRPr lang="en-IN" u="sng" dirty="0">
              <a:solidFill>
                <a:schemeClr val="tx1"/>
              </a:solidFill>
              <a:latin typeface="+mj-lt"/>
              <a:ea typeface="Tahoma" panose="020B0604030504040204" pitchFamily="34" charset="0"/>
              <a:cs typeface="Tahoma" panose="020B0604030504040204" pitchFamily="34" charset="0"/>
            </a:endParaRPr>
          </a:p>
          <a:p>
            <a:pPr algn="ctr"/>
            <a:r>
              <a:rPr lang="en-IN" dirty="0">
                <a:solidFill>
                  <a:schemeClr val="tx1"/>
                </a:solidFill>
                <a:latin typeface="+mj-lt"/>
                <a:ea typeface="Tahoma" panose="020B0604030504040204" pitchFamily="34" charset="0"/>
                <a:cs typeface="Tahoma" panose="020B0604030504040204" pitchFamily="34" charset="0"/>
              </a:rPr>
              <a:t>Rot = 2</a:t>
            </a:r>
          </a:p>
          <a:p>
            <a:pPr algn="ctr"/>
            <a:r>
              <a:rPr lang="en-IN" dirty="0">
                <a:solidFill>
                  <a:schemeClr val="tx1"/>
                </a:solidFill>
                <a:latin typeface="+mj-lt"/>
                <a:ea typeface="Tahoma" panose="020B0604030504040204" pitchFamily="34" charset="0"/>
                <a:cs typeface="Tahoma" panose="020B0604030504040204" pitchFamily="34" charset="0"/>
              </a:rPr>
              <a:t>Mov = 0</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036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Who Am I ?</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4405" y="1088020"/>
            <a:ext cx="7061996" cy="4055481"/>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Font typeface="Wingdings" pitchFamily="2" charset="2"/>
              <a:buChar char="Ø"/>
            </a:pPr>
            <a:r>
              <a:rPr lang="en-IN" sz="2000" dirty="0">
                <a:latin typeface="+mj-lt"/>
                <a:ea typeface="Tahoma" panose="020B0604030504040204" pitchFamily="34" charset="0"/>
                <a:cs typeface="Tahoma" panose="020B0604030504040204" pitchFamily="34" charset="0"/>
              </a:rPr>
              <a:t>I‘m a Bluetooth verification Programmer for Client Intel.</a:t>
            </a:r>
          </a:p>
          <a:p>
            <a:pPr lvl="2">
              <a:buFont typeface="Wingdings" pitchFamily="2" charset="2"/>
              <a:buChar char="Ø"/>
            </a:pPr>
            <a:r>
              <a:rPr lang="en-IN" sz="2000" dirty="0">
                <a:latin typeface="+mj-lt"/>
                <a:ea typeface="Tahoma" panose="020B0604030504040204" pitchFamily="34" charset="0"/>
                <a:cs typeface="Tahoma" panose="020B0604030504040204" pitchFamily="34" charset="0"/>
              </a:rPr>
              <a:t>Ex-Game Developer (Real Cricket)</a:t>
            </a:r>
          </a:p>
          <a:p>
            <a:pPr lvl="2">
              <a:buFont typeface="Wingdings" pitchFamily="2" charset="2"/>
              <a:buChar char="Ø"/>
            </a:pPr>
            <a:r>
              <a:rPr lang="en-IN" sz="2000" dirty="0">
                <a:latin typeface="+mj-lt"/>
                <a:ea typeface="Tahoma" panose="020B0604030504040204" pitchFamily="34" charset="0"/>
                <a:cs typeface="Tahoma" panose="020B0604030504040204" pitchFamily="34" charset="0"/>
              </a:rPr>
              <a:t>Worked in Gameloft, Nautilus Mobile</a:t>
            </a:r>
          </a:p>
          <a:p>
            <a:pPr lvl="2">
              <a:buFont typeface="Wingdings" pitchFamily="2" charset="2"/>
              <a:buChar char="Ø"/>
            </a:pPr>
            <a:r>
              <a:rPr lang="en-IN" sz="2000" dirty="0">
                <a:latin typeface="+mj-lt"/>
                <a:ea typeface="Tahoma" panose="020B0604030504040204" pitchFamily="34" charset="0"/>
                <a:cs typeface="Tahoma" panose="020B0604030504040204" pitchFamily="34" charset="0"/>
              </a:rPr>
              <a:t>Console Gameplayer</a:t>
            </a:r>
          </a:p>
          <a:p>
            <a:pPr marL="179388" lvl="2" indent="0">
              <a:buNone/>
            </a:pPr>
            <a:endParaRPr lang="en-IN" sz="13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12183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20</a:t>
            </a:fld>
            <a:endParaRPr lang="en-US" dirty="0"/>
          </a:p>
        </p:txBody>
      </p:sp>
      <p:sp>
        <p:nvSpPr>
          <p:cNvPr id="10" name="Title 1">
            <a:extLst>
              <a:ext uri="{FF2B5EF4-FFF2-40B4-BE49-F238E27FC236}">
                <a16:creationId xmlns:a16="http://schemas.microsoft.com/office/drawing/2014/main" id="{025AAE37-5A2B-4501-9AC3-660048BADF2F}"/>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Input to CNN</a:t>
            </a:r>
            <a:endParaRPr lang="en-IN" dirty="0"/>
          </a:p>
        </p:txBody>
      </p:sp>
      <p:sp>
        <p:nvSpPr>
          <p:cNvPr id="12" name="Rectangle 11">
            <a:extLst>
              <a:ext uri="{FF2B5EF4-FFF2-40B4-BE49-F238E27FC236}">
                <a16:creationId xmlns:a16="http://schemas.microsoft.com/office/drawing/2014/main" id="{FB8998C3-1D42-47BF-86BB-9E8D04290030}"/>
              </a:ext>
            </a:extLst>
          </p:cNvPr>
          <p:cNvSpPr/>
          <p:nvPr/>
        </p:nvSpPr>
        <p:spPr>
          <a:xfrm>
            <a:off x="358774" y="688458"/>
            <a:ext cx="4572000" cy="2554545"/>
          </a:xfrm>
          <a:prstGeom prst="rect">
            <a:avLst/>
          </a:prstGeom>
        </p:spPr>
        <p:txBody>
          <a:bodyPr>
            <a:spAutoFit/>
          </a:bodyPr>
          <a:lstStyle/>
          <a:p>
            <a:r>
              <a:rPr lang="en-IN" sz="1600" dirty="0">
                <a:solidFill>
                  <a:schemeClr val="accent4"/>
                </a:solidFill>
              </a:rPr>
              <a:t>Modify the game state 20x10 to 20x20 as CNN</a:t>
            </a:r>
          </a:p>
          <a:p>
            <a:r>
              <a:rPr lang="en-US" sz="1600" dirty="0">
                <a:ea typeface="Tahoma" panose="020B0604030504040204" pitchFamily="34" charset="0"/>
                <a:cs typeface="Tahoma" panose="020B0604030504040204" pitchFamily="34" charset="0"/>
              </a:rPr>
              <a:t>works better if height and width of image is equal.</a:t>
            </a:r>
          </a:p>
          <a:p>
            <a:endParaRPr lang="en-IN" sz="1600" dirty="0">
              <a:solidFill>
                <a:schemeClr val="accent4"/>
              </a:solidFill>
            </a:endParaRPr>
          </a:p>
          <a:p>
            <a:r>
              <a:rPr lang="en-IN" sz="1600" dirty="0">
                <a:solidFill>
                  <a:schemeClr val="accent4"/>
                </a:solidFill>
              </a:rPr>
              <a:t>Copy the each symbol to particular location for better recognitions.</a:t>
            </a:r>
          </a:p>
          <a:p>
            <a:endParaRPr lang="en-IN" sz="1600" dirty="0">
              <a:solidFill>
                <a:schemeClr val="accent4"/>
              </a:solidFill>
            </a:endParaRPr>
          </a:p>
          <a:p>
            <a:r>
              <a:rPr lang="en-IN" sz="1600" dirty="0">
                <a:solidFill>
                  <a:schemeClr val="accent4"/>
                </a:solidFill>
              </a:rPr>
              <a:t>Save the state of Game array as NumPy array after every symbol land</a:t>
            </a:r>
          </a:p>
          <a:p>
            <a:r>
              <a:rPr lang="en-IN" sz="1600" dirty="0">
                <a:solidFill>
                  <a:schemeClr val="accent4"/>
                </a:solidFill>
              </a:rPr>
              <a:t> </a:t>
            </a:r>
            <a:endParaRPr lang="en-US" sz="1600" dirty="0">
              <a:solidFill>
                <a:schemeClr val="accent4"/>
              </a:solidFill>
            </a:endParaRPr>
          </a:p>
        </p:txBody>
      </p:sp>
      <p:pic>
        <p:nvPicPr>
          <p:cNvPr id="13" name="Picture 12">
            <a:extLst>
              <a:ext uri="{FF2B5EF4-FFF2-40B4-BE49-F238E27FC236}">
                <a16:creationId xmlns:a16="http://schemas.microsoft.com/office/drawing/2014/main" id="{02E49FC2-1DCF-43DF-8889-3D2886AC01F2}"/>
              </a:ext>
            </a:extLst>
          </p:cNvPr>
          <p:cNvPicPr>
            <a:picLocks noChangeAspect="1"/>
          </p:cNvPicPr>
          <p:nvPr/>
        </p:nvPicPr>
        <p:blipFill>
          <a:blip r:embed="rId3"/>
          <a:stretch>
            <a:fillRect/>
          </a:stretch>
        </p:blipFill>
        <p:spPr>
          <a:xfrm>
            <a:off x="358776" y="3381938"/>
            <a:ext cx="5525189" cy="1206031"/>
          </a:xfrm>
          <a:prstGeom prst="rect">
            <a:avLst/>
          </a:prstGeom>
        </p:spPr>
      </p:pic>
    </p:spTree>
    <p:extLst>
      <p:ext uri="{BB962C8B-B14F-4D97-AF65-F5344CB8AC3E}">
        <p14:creationId xmlns:p14="http://schemas.microsoft.com/office/powerpoint/2010/main" val="416590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A7FE-3ABA-47C8-A865-6E4A275539B1}"/>
              </a:ext>
            </a:extLst>
          </p:cNvPr>
          <p:cNvSpPr>
            <a:spLocks noGrp="1"/>
          </p:cNvSpPr>
          <p:nvPr>
            <p:ph type="title"/>
          </p:nvPr>
        </p:nvSpPr>
        <p:spPr/>
        <p:txBody>
          <a:bodyPr/>
          <a:lstStyle/>
          <a:p>
            <a:r>
              <a:rPr lang="en-IN" dirty="0"/>
              <a:t>The Output / Label</a:t>
            </a:r>
            <a:endParaRPr lang="en-US" dirty="0"/>
          </a:p>
        </p:txBody>
      </p:sp>
      <p:sp>
        <p:nvSpPr>
          <p:cNvPr id="4" name="Slide Number Placeholder 3">
            <a:extLst>
              <a:ext uri="{FF2B5EF4-FFF2-40B4-BE49-F238E27FC236}">
                <a16:creationId xmlns:a16="http://schemas.microsoft.com/office/drawing/2014/main" id="{C416B461-B868-44CE-AE51-AAFD8B4DF4C2}"/>
              </a:ext>
            </a:extLst>
          </p:cNvPr>
          <p:cNvSpPr>
            <a:spLocks noGrp="1"/>
          </p:cNvSpPr>
          <p:nvPr>
            <p:ph type="sldNum" sz="quarter" idx="12"/>
          </p:nvPr>
        </p:nvSpPr>
        <p:spPr/>
        <p:txBody>
          <a:bodyPr/>
          <a:lstStyle/>
          <a:p>
            <a:fld id="{733122C9-A0B9-462F-8757-0847AD287B63}" type="slidenum">
              <a:rPr lang="en-US" noProof="0" smtClean="0"/>
              <a:pPr/>
              <a:t>21</a:t>
            </a:fld>
            <a:endParaRPr lang="en-US" noProof="0" dirty="0"/>
          </a:p>
        </p:txBody>
      </p:sp>
      <p:sp>
        <p:nvSpPr>
          <p:cNvPr id="6" name="Rectangle 5">
            <a:extLst>
              <a:ext uri="{FF2B5EF4-FFF2-40B4-BE49-F238E27FC236}">
                <a16:creationId xmlns:a16="http://schemas.microsoft.com/office/drawing/2014/main" id="{E36BB824-97B0-4EA4-A5DB-5AD5AAF35D82}"/>
              </a:ext>
            </a:extLst>
          </p:cNvPr>
          <p:cNvSpPr/>
          <p:nvPr/>
        </p:nvSpPr>
        <p:spPr>
          <a:xfrm>
            <a:off x="358774" y="1019906"/>
            <a:ext cx="4572000" cy="2800767"/>
          </a:xfrm>
          <a:prstGeom prst="rect">
            <a:avLst/>
          </a:prstGeom>
        </p:spPr>
        <p:txBody>
          <a:bodyPr>
            <a:spAutoFit/>
          </a:bodyPr>
          <a:lstStyle/>
          <a:p>
            <a:r>
              <a:rPr lang="en-IN" sz="1600" dirty="0">
                <a:solidFill>
                  <a:schemeClr val="accent4"/>
                </a:solidFill>
              </a:rPr>
              <a:t>Each symbol as 1 to 4 rotation</a:t>
            </a:r>
          </a:p>
          <a:p>
            <a:endParaRPr lang="en-IN" sz="1600" dirty="0">
              <a:solidFill>
                <a:schemeClr val="accent4"/>
              </a:solidFill>
            </a:endParaRPr>
          </a:p>
          <a:p>
            <a:r>
              <a:rPr lang="en-IN" sz="1600" dirty="0">
                <a:solidFill>
                  <a:schemeClr val="accent4"/>
                </a:solidFill>
              </a:rPr>
              <a:t>To avoid bugs we consider 4 rotation for all symbol</a:t>
            </a:r>
          </a:p>
          <a:p>
            <a:endParaRPr lang="en-IN" sz="1600" dirty="0">
              <a:solidFill>
                <a:schemeClr val="accent4"/>
              </a:solidFill>
            </a:endParaRPr>
          </a:p>
          <a:p>
            <a:r>
              <a:rPr lang="en-IN" sz="1600" dirty="0">
                <a:solidFill>
                  <a:schemeClr val="accent4"/>
                </a:solidFill>
              </a:rPr>
              <a:t>We have 10 location to place symbol as length of Tetris state array is 10 + 1 for symbol padding</a:t>
            </a:r>
          </a:p>
          <a:p>
            <a:endParaRPr lang="en-IN" sz="1600" dirty="0">
              <a:solidFill>
                <a:schemeClr val="accent4"/>
              </a:solidFill>
            </a:endParaRPr>
          </a:p>
          <a:p>
            <a:r>
              <a:rPr lang="en-IN" sz="1600" dirty="0">
                <a:solidFill>
                  <a:schemeClr val="accent4"/>
                </a:solidFill>
              </a:rPr>
              <a:t>So 4 x 11 = 44 actions</a:t>
            </a:r>
          </a:p>
          <a:p>
            <a:endParaRPr lang="en-IN" sz="1600" dirty="0">
              <a:solidFill>
                <a:schemeClr val="accent4"/>
              </a:solidFill>
            </a:endParaRPr>
          </a:p>
          <a:p>
            <a:r>
              <a:rPr lang="en-IN" sz="1600" dirty="0">
                <a:solidFill>
                  <a:schemeClr val="accent4"/>
                </a:solidFill>
              </a:rPr>
              <a:t> </a:t>
            </a:r>
            <a:endParaRPr lang="en-US" sz="1600" dirty="0">
              <a:solidFill>
                <a:schemeClr val="accent4"/>
              </a:solidFill>
            </a:endParaRPr>
          </a:p>
        </p:txBody>
      </p:sp>
      <p:pic>
        <p:nvPicPr>
          <p:cNvPr id="3" name="Picture 2">
            <a:extLst>
              <a:ext uri="{FF2B5EF4-FFF2-40B4-BE49-F238E27FC236}">
                <a16:creationId xmlns:a16="http://schemas.microsoft.com/office/drawing/2014/main" id="{A7F09EAD-F036-4D1C-99E8-043FC48AA681}"/>
              </a:ext>
            </a:extLst>
          </p:cNvPr>
          <p:cNvPicPr>
            <a:picLocks noChangeAspect="1"/>
          </p:cNvPicPr>
          <p:nvPr/>
        </p:nvPicPr>
        <p:blipFill>
          <a:blip r:embed="rId2"/>
          <a:stretch>
            <a:fillRect/>
          </a:stretch>
        </p:blipFill>
        <p:spPr>
          <a:xfrm>
            <a:off x="5121606" y="438663"/>
            <a:ext cx="3329387" cy="1896127"/>
          </a:xfrm>
          <a:prstGeom prst="rect">
            <a:avLst/>
          </a:prstGeom>
        </p:spPr>
      </p:pic>
    </p:spTree>
    <p:extLst>
      <p:ext uri="{BB962C8B-B14F-4D97-AF65-F5344CB8AC3E}">
        <p14:creationId xmlns:p14="http://schemas.microsoft.com/office/powerpoint/2010/main" val="43760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Formula for Output /Labelling</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22</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7163" y="1081989"/>
            <a:ext cx="7745061" cy="345993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endParaRPr lang="en-US" dirty="0"/>
          </a:p>
        </p:txBody>
      </p:sp>
      <p:sp>
        <p:nvSpPr>
          <p:cNvPr id="17" name="Rectangle 16">
            <a:extLst>
              <a:ext uri="{FF2B5EF4-FFF2-40B4-BE49-F238E27FC236}">
                <a16:creationId xmlns:a16="http://schemas.microsoft.com/office/drawing/2014/main" id="{D0E369C0-5755-42B8-AA12-F1F3D1B82FE9}"/>
              </a:ext>
            </a:extLst>
          </p:cNvPr>
          <p:cNvSpPr/>
          <p:nvPr/>
        </p:nvSpPr>
        <p:spPr>
          <a:xfrm>
            <a:off x="267163" y="476938"/>
            <a:ext cx="184731" cy="560410"/>
          </a:xfrm>
          <a:prstGeom prst="rect">
            <a:avLst/>
          </a:prstGeom>
        </p:spPr>
        <p:txBody>
          <a:bodyPr wrap="none">
            <a:spAutoFit/>
          </a:bodyPr>
          <a:lstStyle/>
          <a:p>
            <a:pPr>
              <a:lnSpc>
                <a:spcPct val="200000"/>
              </a:lnSpc>
            </a:pPr>
            <a:endParaRPr lang="en-US" dirty="0"/>
          </a:p>
        </p:txBody>
      </p:sp>
      <p:pic>
        <p:nvPicPr>
          <p:cNvPr id="4" name="Picture 3">
            <a:extLst>
              <a:ext uri="{FF2B5EF4-FFF2-40B4-BE49-F238E27FC236}">
                <a16:creationId xmlns:a16="http://schemas.microsoft.com/office/drawing/2014/main" id="{3A056BE6-373C-47C4-8D99-DB67FF8656E6}"/>
              </a:ext>
            </a:extLst>
          </p:cNvPr>
          <p:cNvPicPr>
            <a:picLocks noChangeAspect="1"/>
          </p:cNvPicPr>
          <p:nvPr/>
        </p:nvPicPr>
        <p:blipFill>
          <a:blip r:embed="rId3"/>
          <a:stretch>
            <a:fillRect/>
          </a:stretch>
        </p:blipFill>
        <p:spPr>
          <a:xfrm>
            <a:off x="6880189" y="2043485"/>
            <a:ext cx="1738908" cy="2449868"/>
          </a:xfrm>
          <a:prstGeom prst="rect">
            <a:avLst/>
          </a:prstGeom>
        </p:spPr>
      </p:pic>
      <p:pic>
        <p:nvPicPr>
          <p:cNvPr id="6" name="Picture 5">
            <a:extLst>
              <a:ext uri="{FF2B5EF4-FFF2-40B4-BE49-F238E27FC236}">
                <a16:creationId xmlns:a16="http://schemas.microsoft.com/office/drawing/2014/main" id="{A23925AF-004D-4705-A573-6AA53D5FFD7D}"/>
              </a:ext>
            </a:extLst>
          </p:cNvPr>
          <p:cNvPicPr>
            <a:picLocks noChangeAspect="1"/>
          </p:cNvPicPr>
          <p:nvPr/>
        </p:nvPicPr>
        <p:blipFill>
          <a:blip r:embed="rId4"/>
          <a:stretch>
            <a:fillRect/>
          </a:stretch>
        </p:blipFill>
        <p:spPr>
          <a:xfrm>
            <a:off x="4429195" y="1849584"/>
            <a:ext cx="1996241" cy="473885"/>
          </a:xfrm>
          <a:prstGeom prst="rect">
            <a:avLst/>
          </a:prstGeom>
        </p:spPr>
      </p:pic>
      <p:pic>
        <p:nvPicPr>
          <p:cNvPr id="10" name="Picture 9">
            <a:extLst>
              <a:ext uri="{FF2B5EF4-FFF2-40B4-BE49-F238E27FC236}">
                <a16:creationId xmlns:a16="http://schemas.microsoft.com/office/drawing/2014/main" id="{A6478779-0EB7-4CFA-B2D9-441779A1827B}"/>
              </a:ext>
            </a:extLst>
          </p:cNvPr>
          <p:cNvPicPr>
            <a:picLocks noChangeAspect="1"/>
          </p:cNvPicPr>
          <p:nvPr/>
        </p:nvPicPr>
        <p:blipFill>
          <a:blip r:embed="rId5"/>
          <a:stretch>
            <a:fillRect/>
          </a:stretch>
        </p:blipFill>
        <p:spPr>
          <a:xfrm>
            <a:off x="4429257" y="2886323"/>
            <a:ext cx="412689" cy="291784"/>
          </a:xfrm>
          <a:prstGeom prst="rect">
            <a:avLst/>
          </a:prstGeom>
        </p:spPr>
      </p:pic>
      <p:sp>
        <p:nvSpPr>
          <p:cNvPr id="11" name="Text Placeholder 10">
            <a:extLst>
              <a:ext uri="{FF2B5EF4-FFF2-40B4-BE49-F238E27FC236}">
                <a16:creationId xmlns:a16="http://schemas.microsoft.com/office/drawing/2014/main" id="{EEAA6715-9570-4E5D-81E8-39C299DE522B}"/>
              </a:ext>
            </a:extLst>
          </p:cNvPr>
          <p:cNvSpPr txBox="1">
            <a:spLocks/>
          </p:cNvSpPr>
          <p:nvPr/>
        </p:nvSpPr>
        <p:spPr>
          <a:xfrm>
            <a:off x="5000702" y="2426899"/>
            <a:ext cx="1337664" cy="1328330"/>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N" u="sng" dirty="0">
                <a:solidFill>
                  <a:schemeClr val="tx1"/>
                </a:solidFill>
                <a:latin typeface="+mj-lt"/>
                <a:ea typeface="Tahoma" panose="020B0604030504040204" pitchFamily="34" charset="0"/>
                <a:cs typeface="Tahoma" panose="020B0604030504040204" pitchFamily="34" charset="0"/>
              </a:rPr>
              <a:t>Action</a:t>
            </a:r>
          </a:p>
          <a:p>
            <a:pPr algn="ctr"/>
            <a:r>
              <a:rPr lang="en-IN" b="1" dirty="0">
                <a:solidFill>
                  <a:schemeClr val="tx1"/>
                </a:solidFill>
                <a:latin typeface="+mj-lt"/>
                <a:ea typeface="Tahoma" panose="020B0604030504040204" pitchFamily="34" charset="0"/>
                <a:cs typeface="Tahoma" panose="020B0604030504040204" pitchFamily="34" charset="0"/>
              </a:rPr>
              <a:t>22</a:t>
            </a:r>
          </a:p>
          <a:p>
            <a:pPr algn="ctr"/>
            <a:r>
              <a:rPr lang="en-IN" dirty="0">
                <a:solidFill>
                  <a:schemeClr val="tx1"/>
                </a:solidFill>
                <a:latin typeface="+mj-lt"/>
                <a:ea typeface="Tahoma" panose="020B0604030504040204" pitchFamily="34" charset="0"/>
                <a:cs typeface="Tahoma" panose="020B0604030504040204" pitchFamily="34" charset="0"/>
              </a:rPr>
              <a:t>Rot = 2</a:t>
            </a:r>
          </a:p>
          <a:p>
            <a:pPr algn="ctr"/>
            <a:r>
              <a:rPr lang="en-IN" dirty="0">
                <a:solidFill>
                  <a:schemeClr val="tx1"/>
                </a:solidFill>
                <a:latin typeface="+mj-lt"/>
                <a:ea typeface="Tahoma" panose="020B0604030504040204" pitchFamily="34" charset="0"/>
                <a:cs typeface="Tahoma" panose="020B0604030504040204" pitchFamily="34" charset="0"/>
              </a:rPr>
              <a:t>Mov = 0</a:t>
            </a:r>
          </a:p>
          <a:p>
            <a:pPr algn="just"/>
            <a:endParaRPr lang="en-US" dirty="0">
              <a:solidFill>
                <a:schemeClr val="tx1"/>
              </a:solidFill>
              <a:latin typeface="+mj-lt"/>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F623979F-16DF-453E-B827-9B0C95840198}"/>
              </a:ext>
            </a:extLst>
          </p:cNvPr>
          <p:cNvPicPr>
            <a:picLocks noChangeAspect="1"/>
          </p:cNvPicPr>
          <p:nvPr/>
        </p:nvPicPr>
        <p:blipFill>
          <a:blip r:embed="rId5"/>
          <a:stretch>
            <a:fillRect/>
          </a:stretch>
        </p:blipFill>
        <p:spPr>
          <a:xfrm>
            <a:off x="2127800" y="2886323"/>
            <a:ext cx="412689" cy="291784"/>
          </a:xfrm>
          <a:prstGeom prst="rect">
            <a:avLst/>
          </a:prstGeom>
        </p:spPr>
      </p:pic>
      <p:pic>
        <p:nvPicPr>
          <p:cNvPr id="8" name="Picture 7">
            <a:extLst>
              <a:ext uri="{FF2B5EF4-FFF2-40B4-BE49-F238E27FC236}">
                <a16:creationId xmlns:a16="http://schemas.microsoft.com/office/drawing/2014/main" id="{DDE3FF18-3720-4C32-A5E9-A3D8EB026014}"/>
              </a:ext>
            </a:extLst>
          </p:cNvPr>
          <p:cNvPicPr>
            <a:picLocks noChangeAspect="1"/>
          </p:cNvPicPr>
          <p:nvPr/>
        </p:nvPicPr>
        <p:blipFill>
          <a:blip r:embed="rId6"/>
          <a:stretch>
            <a:fillRect/>
          </a:stretch>
        </p:blipFill>
        <p:spPr>
          <a:xfrm>
            <a:off x="137040" y="1965393"/>
            <a:ext cx="1664143" cy="2586577"/>
          </a:xfrm>
          <a:prstGeom prst="rect">
            <a:avLst/>
          </a:prstGeom>
        </p:spPr>
      </p:pic>
      <p:pic>
        <p:nvPicPr>
          <p:cNvPr id="9" name="Picture 8">
            <a:extLst>
              <a:ext uri="{FF2B5EF4-FFF2-40B4-BE49-F238E27FC236}">
                <a16:creationId xmlns:a16="http://schemas.microsoft.com/office/drawing/2014/main" id="{85FCC85F-A49A-4526-9A14-A2777F790BBE}"/>
              </a:ext>
            </a:extLst>
          </p:cNvPr>
          <p:cNvPicPr>
            <a:picLocks noChangeAspect="1"/>
          </p:cNvPicPr>
          <p:nvPr/>
        </p:nvPicPr>
        <p:blipFill>
          <a:blip r:embed="rId7"/>
          <a:stretch>
            <a:fillRect/>
          </a:stretch>
        </p:blipFill>
        <p:spPr>
          <a:xfrm>
            <a:off x="2781753" y="1977855"/>
            <a:ext cx="1395635" cy="2586577"/>
          </a:xfrm>
          <a:prstGeom prst="rect">
            <a:avLst/>
          </a:prstGeom>
        </p:spPr>
      </p:pic>
      <p:sp>
        <p:nvSpPr>
          <p:cNvPr id="13" name="Rectangle 12">
            <a:extLst>
              <a:ext uri="{FF2B5EF4-FFF2-40B4-BE49-F238E27FC236}">
                <a16:creationId xmlns:a16="http://schemas.microsoft.com/office/drawing/2014/main" id="{1DAE2607-3311-4B2B-A7A9-29D6CA738AF9}"/>
              </a:ext>
            </a:extLst>
          </p:cNvPr>
          <p:cNvSpPr/>
          <p:nvPr/>
        </p:nvSpPr>
        <p:spPr>
          <a:xfrm>
            <a:off x="168776" y="776534"/>
            <a:ext cx="4572000" cy="1323439"/>
          </a:xfrm>
          <a:prstGeom prst="rect">
            <a:avLst/>
          </a:prstGeom>
        </p:spPr>
        <p:txBody>
          <a:bodyPr>
            <a:spAutoFit/>
          </a:bodyPr>
          <a:lstStyle/>
          <a:p>
            <a:r>
              <a:rPr lang="en-IN" sz="1600" dirty="0">
                <a:solidFill>
                  <a:schemeClr val="accent4"/>
                </a:solidFill>
              </a:rPr>
              <a:t>Action = </a:t>
            </a:r>
            <a:r>
              <a:rPr lang="en-US" sz="1600" dirty="0">
                <a:solidFill>
                  <a:schemeClr val="accent4"/>
                </a:solidFill>
              </a:rPr>
              <a:t>(Mov) + (11*Rot)</a:t>
            </a:r>
          </a:p>
          <a:p>
            <a:endParaRPr lang="en-US" sz="1600" dirty="0">
              <a:solidFill>
                <a:schemeClr val="accent4"/>
              </a:solidFill>
            </a:endParaRPr>
          </a:p>
          <a:p>
            <a:r>
              <a:rPr lang="en-IN" sz="1600" dirty="0">
                <a:solidFill>
                  <a:schemeClr val="accent4"/>
                </a:solidFill>
              </a:rPr>
              <a:t>We save each action after each symbol is placed in perfect location</a:t>
            </a:r>
          </a:p>
          <a:p>
            <a:r>
              <a:rPr lang="en-IN" sz="1600" dirty="0">
                <a:solidFill>
                  <a:schemeClr val="accent4"/>
                </a:solidFill>
              </a:rPr>
              <a:t> </a:t>
            </a:r>
            <a:endParaRPr lang="en-US" sz="1600" dirty="0">
              <a:solidFill>
                <a:schemeClr val="accent4"/>
              </a:solidFill>
            </a:endParaRPr>
          </a:p>
        </p:txBody>
      </p:sp>
    </p:spTree>
    <p:extLst>
      <p:ext uri="{BB962C8B-B14F-4D97-AF65-F5344CB8AC3E}">
        <p14:creationId xmlns:p14="http://schemas.microsoft.com/office/powerpoint/2010/main" val="358791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A7FE-3ABA-47C8-A865-6E4A275539B1}"/>
              </a:ext>
            </a:extLst>
          </p:cNvPr>
          <p:cNvSpPr>
            <a:spLocks noGrp="1"/>
          </p:cNvSpPr>
          <p:nvPr>
            <p:ph type="title"/>
          </p:nvPr>
        </p:nvSpPr>
        <p:spPr/>
        <p:txBody>
          <a:bodyPr/>
          <a:lstStyle/>
          <a:p>
            <a:r>
              <a:rPr lang="en-IN" dirty="0"/>
              <a:t>Our Model CNN</a:t>
            </a:r>
            <a:endParaRPr lang="en-US" dirty="0"/>
          </a:p>
        </p:txBody>
      </p:sp>
      <p:sp>
        <p:nvSpPr>
          <p:cNvPr id="4" name="Slide Number Placeholder 3">
            <a:extLst>
              <a:ext uri="{FF2B5EF4-FFF2-40B4-BE49-F238E27FC236}">
                <a16:creationId xmlns:a16="http://schemas.microsoft.com/office/drawing/2014/main" id="{C416B461-B868-44CE-AE51-AAFD8B4DF4C2}"/>
              </a:ext>
            </a:extLst>
          </p:cNvPr>
          <p:cNvSpPr>
            <a:spLocks noGrp="1"/>
          </p:cNvSpPr>
          <p:nvPr>
            <p:ph type="sldNum" sz="quarter" idx="12"/>
          </p:nvPr>
        </p:nvSpPr>
        <p:spPr/>
        <p:txBody>
          <a:bodyPr/>
          <a:lstStyle/>
          <a:p>
            <a:fld id="{733122C9-A0B9-462F-8757-0847AD287B63}" type="slidenum">
              <a:rPr lang="en-US" noProof="0" smtClean="0"/>
              <a:pPr/>
              <a:t>23</a:t>
            </a:fld>
            <a:endParaRPr lang="en-US" noProof="0" dirty="0"/>
          </a:p>
        </p:txBody>
      </p:sp>
      <p:pic>
        <p:nvPicPr>
          <p:cNvPr id="7" name="Picture 6" descr="A picture containing text, map&#10;&#10;Description automatically generated">
            <a:extLst>
              <a:ext uri="{FF2B5EF4-FFF2-40B4-BE49-F238E27FC236}">
                <a16:creationId xmlns:a16="http://schemas.microsoft.com/office/drawing/2014/main" id="{EC3E7CAE-D2B8-4E19-95A5-4C4BE2772D9F}"/>
              </a:ext>
            </a:extLst>
          </p:cNvPr>
          <p:cNvPicPr>
            <a:picLocks noChangeAspect="1"/>
          </p:cNvPicPr>
          <p:nvPr/>
        </p:nvPicPr>
        <p:blipFill>
          <a:blip r:embed="rId2"/>
          <a:stretch>
            <a:fillRect/>
          </a:stretch>
        </p:blipFill>
        <p:spPr>
          <a:xfrm>
            <a:off x="273122" y="1134858"/>
            <a:ext cx="6600000" cy="3219048"/>
          </a:xfrm>
          <a:prstGeom prst="rect">
            <a:avLst/>
          </a:prstGeom>
        </p:spPr>
      </p:pic>
      <p:sp>
        <p:nvSpPr>
          <p:cNvPr id="8" name="Text Placeholder 10">
            <a:extLst>
              <a:ext uri="{FF2B5EF4-FFF2-40B4-BE49-F238E27FC236}">
                <a16:creationId xmlns:a16="http://schemas.microsoft.com/office/drawing/2014/main" id="{BCBF13F3-15CA-416C-B150-C516E48E08CD}"/>
              </a:ext>
            </a:extLst>
          </p:cNvPr>
          <p:cNvSpPr txBox="1">
            <a:spLocks/>
          </p:cNvSpPr>
          <p:nvPr/>
        </p:nvSpPr>
        <p:spPr>
          <a:xfrm>
            <a:off x="6887149" y="750621"/>
            <a:ext cx="1983729" cy="3540589"/>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Output</a:t>
            </a:r>
          </a:p>
          <a:p>
            <a:pPr algn="just"/>
            <a:endParaRPr lang="en-US" dirty="0">
              <a:solidFill>
                <a:schemeClr val="tx1"/>
              </a:solidFill>
              <a:latin typeface="+mj-lt"/>
              <a:ea typeface="Tahoma" panose="020B0604030504040204" pitchFamily="34" charset="0"/>
              <a:cs typeface="Tahoma" panose="020B0604030504040204" pitchFamily="34" charset="0"/>
            </a:endParaRPr>
          </a:p>
          <a:p>
            <a:r>
              <a:rPr lang="en-US" dirty="0">
                <a:solidFill>
                  <a:schemeClr val="tx1"/>
                </a:solidFill>
                <a:latin typeface="+mj-lt"/>
                <a:ea typeface="Tahoma" panose="020B0604030504040204" pitchFamily="34" charset="0"/>
                <a:cs typeface="Tahoma" panose="020B0604030504040204" pitchFamily="34" charset="0"/>
              </a:rPr>
              <a:t>Action</a:t>
            </a:r>
          </a:p>
          <a:p>
            <a:r>
              <a:rPr lang="en-US" dirty="0">
                <a:solidFill>
                  <a:schemeClr val="tx1"/>
                </a:solidFill>
                <a:latin typeface="+mj-lt"/>
                <a:ea typeface="Tahoma" panose="020B0604030504040204" pitchFamily="34" charset="0"/>
                <a:cs typeface="Tahoma" panose="020B0604030504040204" pitchFamily="34" charset="0"/>
              </a:rPr>
              <a:t>   22</a:t>
            </a:r>
          </a:p>
          <a:p>
            <a:pPr algn="just"/>
            <a:r>
              <a:rPr lang="en-US" dirty="0">
                <a:solidFill>
                  <a:schemeClr val="tx1"/>
                </a:solidFill>
                <a:latin typeface="+mj-lt"/>
                <a:ea typeface="Tahoma" panose="020B0604030504040204" pitchFamily="34" charset="0"/>
                <a:cs typeface="Tahoma" panose="020B0604030504040204" pitchFamily="34" charset="0"/>
              </a:rPr>
              <a:t>---------------</a:t>
            </a:r>
          </a:p>
          <a:p>
            <a:pPr algn="just"/>
            <a:endParaRPr lang="en-US" dirty="0">
              <a:solidFill>
                <a:schemeClr val="tx1"/>
              </a:solidFill>
              <a:latin typeface="+mj-lt"/>
              <a:ea typeface="Tahoma" panose="020B0604030504040204" pitchFamily="34" charset="0"/>
              <a:cs typeface="Tahoma" panose="020B0604030504040204" pitchFamily="34" charset="0"/>
            </a:endParaRPr>
          </a:p>
          <a:p>
            <a:pPr algn="just"/>
            <a:r>
              <a:rPr lang="en-US" dirty="0">
                <a:solidFill>
                  <a:schemeClr val="tx1"/>
                </a:solidFill>
                <a:latin typeface="+mj-lt"/>
                <a:ea typeface="Tahoma" panose="020B0604030504040204" pitchFamily="34" charset="0"/>
                <a:cs typeface="Tahoma" panose="020B0604030504040204" pitchFamily="34" charset="0"/>
              </a:rPr>
              <a:t>Rot = 22 / 11 = 1</a:t>
            </a:r>
          </a:p>
          <a:p>
            <a:pPr algn="just"/>
            <a:r>
              <a:rPr lang="en-US" dirty="0">
                <a:solidFill>
                  <a:schemeClr val="tx1"/>
                </a:solidFill>
                <a:latin typeface="+mj-lt"/>
                <a:ea typeface="Tahoma" panose="020B0604030504040204" pitchFamily="34" charset="0"/>
                <a:cs typeface="Tahoma" panose="020B0604030504040204" pitchFamily="34" charset="0"/>
              </a:rPr>
              <a:t>Col = 22 % 11 = 0</a:t>
            </a:r>
          </a:p>
        </p:txBody>
      </p:sp>
    </p:spTree>
    <p:extLst>
      <p:ext uri="{BB962C8B-B14F-4D97-AF65-F5344CB8AC3E}">
        <p14:creationId xmlns:p14="http://schemas.microsoft.com/office/powerpoint/2010/main" val="374256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Build CNN</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24</a:t>
            </a:fld>
            <a:endParaRPr lang="en-US" dirty="0"/>
          </a:p>
        </p:txBody>
      </p:sp>
      <p:sp>
        <p:nvSpPr>
          <p:cNvPr id="11" name="Rectangle 10">
            <a:extLst>
              <a:ext uri="{FF2B5EF4-FFF2-40B4-BE49-F238E27FC236}">
                <a16:creationId xmlns:a16="http://schemas.microsoft.com/office/drawing/2014/main" id="{39D7AD1E-A9D0-4467-97D6-30CD68F545AD}"/>
              </a:ext>
            </a:extLst>
          </p:cNvPr>
          <p:cNvSpPr/>
          <p:nvPr/>
        </p:nvSpPr>
        <p:spPr>
          <a:xfrm>
            <a:off x="358776" y="1789217"/>
            <a:ext cx="4572000" cy="338554"/>
          </a:xfrm>
          <a:prstGeom prst="rect">
            <a:avLst/>
          </a:prstGeom>
        </p:spPr>
        <p:txBody>
          <a:bodyPr>
            <a:spAutoFit/>
          </a:bodyPr>
          <a:lstStyle/>
          <a:p>
            <a:endParaRPr lang="en-US" sz="1600" dirty="0">
              <a:solidFill>
                <a:schemeClr val="accent4"/>
              </a:solidFill>
            </a:endParaRPr>
          </a:p>
        </p:txBody>
      </p:sp>
      <p:pic>
        <p:nvPicPr>
          <p:cNvPr id="15" name="Picture 14" descr="A picture containing building, brick, table, clock&#10;&#10;Description automatically generated">
            <a:extLst>
              <a:ext uri="{FF2B5EF4-FFF2-40B4-BE49-F238E27FC236}">
                <a16:creationId xmlns:a16="http://schemas.microsoft.com/office/drawing/2014/main" id="{89BB0672-90A2-4A42-9B5B-838AE9B1A5F3}"/>
              </a:ext>
            </a:extLst>
          </p:cNvPr>
          <p:cNvPicPr>
            <a:picLocks noChangeAspect="1"/>
          </p:cNvPicPr>
          <p:nvPr/>
        </p:nvPicPr>
        <p:blipFill>
          <a:blip r:embed="rId3"/>
          <a:stretch>
            <a:fillRect/>
          </a:stretch>
        </p:blipFill>
        <p:spPr>
          <a:xfrm>
            <a:off x="2001630" y="817056"/>
            <a:ext cx="293381" cy="313673"/>
          </a:xfrm>
          <a:prstGeom prst="rect">
            <a:avLst/>
          </a:prstGeom>
        </p:spPr>
      </p:pic>
      <p:sp>
        <p:nvSpPr>
          <p:cNvPr id="3" name="Rectangle 2">
            <a:extLst>
              <a:ext uri="{FF2B5EF4-FFF2-40B4-BE49-F238E27FC236}">
                <a16:creationId xmlns:a16="http://schemas.microsoft.com/office/drawing/2014/main" id="{B3332577-89D6-894B-A01B-F05A4245FA73}"/>
              </a:ext>
            </a:extLst>
          </p:cNvPr>
          <p:cNvSpPr/>
          <p:nvPr/>
        </p:nvSpPr>
        <p:spPr>
          <a:xfrm>
            <a:off x="215522" y="817056"/>
            <a:ext cx="6869248" cy="4154984"/>
          </a:xfrm>
          <a:prstGeom prst="rect">
            <a:avLst/>
          </a:prstGeom>
        </p:spPr>
        <p:txBody>
          <a:bodyPr wrap="square">
            <a:spAutoFit/>
          </a:bodyPr>
          <a:lstStyle/>
          <a:p>
            <a:r>
              <a:rPr lang="en-IN" sz="1600" dirty="0">
                <a:solidFill>
                  <a:schemeClr val="accent4"/>
                </a:solidFill>
              </a:rPr>
              <a:t>Using TensorFlow       a google Library</a:t>
            </a:r>
          </a:p>
          <a:p>
            <a:endParaRPr lang="en-IN" sz="1600" dirty="0">
              <a:solidFill>
                <a:schemeClr val="accent4"/>
              </a:solidFill>
            </a:endParaRPr>
          </a:p>
          <a:p>
            <a:r>
              <a:rPr lang="en-IN" sz="1600" dirty="0">
                <a:solidFill>
                  <a:schemeClr val="accent4"/>
                </a:solidFill>
              </a:rPr>
              <a:t>Model:</a:t>
            </a:r>
          </a:p>
          <a:p>
            <a:pPr marL="742950" lvl="1" indent="-285750">
              <a:buFont typeface="Arial" panose="020B0604020202020204" pitchFamily="34" charset="0"/>
              <a:buChar char="•"/>
            </a:pPr>
            <a:r>
              <a:rPr lang="en-IN" sz="1400" dirty="0">
                <a:solidFill>
                  <a:schemeClr val="accent4"/>
                </a:solidFill>
              </a:rPr>
              <a:t>Convolutional layer </a:t>
            </a:r>
            <a:r>
              <a:rPr lang="en-IN" sz="1400" dirty="0" err="1">
                <a:solidFill>
                  <a:schemeClr val="accent4"/>
                </a:solidFill>
              </a:rPr>
              <a:t>input_shape</a:t>
            </a:r>
            <a:r>
              <a:rPr lang="en-IN" sz="1400" dirty="0">
                <a:solidFill>
                  <a:schemeClr val="accent4"/>
                </a:solidFill>
              </a:rPr>
              <a:t>=[20,20,1], filters=32, </a:t>
            </a:r>
            <a:r>
              <a:rPr lang="en-IN" sz="1400" dirty="0" err="1">
                <a:solidFill>
                  <a:schemeClr val="accent4"/>
                </a:solidFill>
              </a:rPr>
              <a:t>kernel_size</a:t>
            </a:r>
            <a:r>
              <a:rPr lang="en-IN" sz="1400" dirty="0">
                <a:solidFill>
                  <a:schemeClr val="accent4"/>
                </a:solidFill>
              </a:rPr>
              <a:t>=5, strides=5,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Convolutional layer filters=64, </a:t>
            </a:r>
            <a:r>
              <a:rPr lang="en-IN" sz="1400" dirty="0" err="1">
                <a:solidFill>
                  <a:schemeClr val="accent4"/>
                </a:solidFill>
              </a:rPr>
              <a:t>kernel_size</a:t>
            </a:r>
            <a:r>
              <a:rPr lang="en-IN" sz="1400" dirty="0">
                <a:solidFill>
                  <a:schemeClr val="accent4"/>
                </a:solidFill>
              </a:rPr>
              <a:t>=3, strides=2,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Convolutional layer filters=128, </a:t>
            </a:r>
            <a:r>
              <a:rPr lang="en-IN" sz="1400" dirty="0" err="1">
                <a:solidFill>
                  <a:schemeClr val="accent4"/>
                </a:solidFill>
              </a:rPr>
              <a:t>kernel_size</a:t>
            </a:r>
            <a:r>
              <a:rPr lang="en-IN" sz="1400" dirty="0">
                <a:solidFill>
                  <a:schemeClr val="accent4"/>
                </a:solidFill>
              </a:rPr>
              <a:t>=3, strides=1,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Flatten</a:t>
            </a:r>
          </a:p>
          <a:p>
            <a:pPr marL="742950" lvl="1" indent="-285750">
              <a:buFont typeface="Arial" panose="020B0604020202020204" pitchFamily="34" charset="0"/>
              <a:buChar char="•"/>
            </a:pPr>
            <a:r>
              <a:rPr lang="en-IN" sz="1400" dirty="0">
                <a:solidFill>
                  <a:schemeClr val="accent4"/>
                </a:solidFill>
              </a:rPr>
              <a:t>Dense units=512,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Dense units=256, activation=</a:t>
            </a:r>
            <a:r>
              <a:rPr lang="en-IN" sz="1400" dirty="0" err="1">
                <a:solidFill>
                  <a:schemeClr val="accent4"/>
                </a:solidFill>
              </a:rPr>
              <a:t>kf.nn.tanh</a:t>
            </a:r>
            <a:r>
              <a:rPr lang="en-IN" sz="1400" dirty="0">
                <a:solidFill>
                  <a:schemeClr val="accent4"/>
                </a:solidFill>
              </a:rPr>
              <a:t>,</a:t>
            </a:r>
          </a:p>
          <a:p>
            <a:pPr marL="742950" lvl="1" indent="-285750">
              <a:buFont typeface="Arial" panose="020B0604020202020204" pitchFamily="34" charset="0"/>
              <a:buChar char="•"/>
            </a:pPr>
            <a:r>
              <a:rPr lang="en-IN" sz="1400" dirty="0">
                <a:solidFill>
                  <a:schemeClr val="accent4"/>
                </a:solidFill>
              </a:rPr>
              <a:t>Dense units=44,  activation=</a:t>
            </a:r>
            <a:r>
              <a:rPr lang="en-IN" sz="1400" dirty="0" err="1">
                <a:solidFill>
                  <a:schemeClr val="accent4"/>
                </a:solidFill>
              </a:rPr>
              <a:t>kf.nn.softmax</a:t>
            </a:r>
            <a:endParaRPr lang="en-IN" sz="1400" dirty="0">
              <a:solidFill>
                <a:schemeClr val="accent4"/>
              </a:solidFill>
            </a:endParaRPr>
          </a:p>
          <a:p>
            <a:pPr marL="742950" lvl="1" indent="-285750">
              <a:buFont typeface="Arial" panose="020B0604020202020204" pitchFamily="34" charset="0"/>
              <a:buChar char="•"/>
            </a:pPr>
            <a:r>
              <a:rPr lang="en-US" sz="1400" dirty="0">
                <a:solidFill>
                  <a:schemeClr val="accent4"/>
                </a:solidFill>
              </a:rPr>
              <a:t>Optimizer: Adam with a learning rate of 0.005</a:t>
            </a:r>
          </a:p>
          <a:p>
            <a:pPr marL="742950" lvl="1" indent="-285750">
              <a:buFont typeface="Arial" panose="020B0604020202020204" pitchFamily="34" charset="0"/>
              <a:buChar char="•"/>
            </a:pPr>
            <a:r>
              <a:rPr lang="en-US" sz="1400" dirty="0">
                <a:solidFill>
                  <a:schemeClr val="accent4"/>
                </a:solidFill>
              </a:rPr>
              <a:t>Loss Function: Categorical Cross Entropy</a:t>
            </a:r>
          </a:p>
          <a:p>
            <a:pPr marL="742950" lvl="1" indent="-285750">
              <a:buFont typeface="Arial" panose="020B0604020202020204" pitchFamily="34" charset="0"/>
              <a:buChar char="•"/>
            </a:pPr>
            <a:r>
              <a:rPr lang="en-US" sz="1400" dirty="0">
                <a:solidFill>
                  <a:schemeClr val="accent4"/>
                </a:solidFill>
              </a:rPr>
              <a:t>Evaluation Metric: Accuracy</a:t>
            </a:r>
          </a:p>
          <a:p>
            <a:endParaRPr lang="en-IN" sz="1600" dirty="0">
              <a:solidFill>
                <a:schemeClr val="accent4"/>
              </a:solidFill>
            </a:endParaRPr>
          </a:p>
          <a:p>
            <a:endParaRPr lang="en-IN" sz="1600" dirty="0">
              <a:solidFill>
                <a:schemeClr val="accent4"/>
              </a:solidFill>
            </a:endParaRPr>
          </a:p>
        </p:txBody>
      </p:sp>
    </p:spTree>
    <p:extLst>
      <p:ext uri="{BB962C8B-B14F-4D97-AF65-F5344CB8AC3E}">
        <p14:creationId xmlns:p14="http://schemas.microsoft.com/office/powerpoint/2010/main" val="2681798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Create Dataset and Train the Model</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25</a:t>
            </a:fld>
            <a:endParaRPr lang="en-US" dirty="0"/>
          </a:p>
        </p:txBody>
      </p:sp>
      <p:sp>
        <p:nvSpPr>
          <p:cNvPr id="3" name="Rectangle 2">
            <a:extLst>
              <a:ext uri="{FF2B5EF4-FFF2-40B4-BE49-F238E27FC236}">
                <a16:creationId xmlns:a16="http://schemas.microsoft.com/office/drawing/2014/main" id="{B3332577-89D6-894B-A01B-F05A4245FA73}"/>
              </a:ext>
            </a:extLst>
          </p:cNvPr>
          <p:cNvSpPr/>
          <p:nvPr/>
        </p:nvSpPr>
        <p:spPr>
          <a:xfrm>
            <a:off x="129121" y="788688"/>
            <a:ext cx="8227699" cy="337066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solidFill>
                  <a:schemeClr val="accent4"/>
                </a:solidFill>
              </a:rPr>
              <a:t>Need game data with 100000 state NumPy array as input images</a:t>
            </a:r>
          </a:p>
          <a:p>
            <a:pPr marL="285750" indent="-285750">
              <a:lnSpc>
                <a:spcPct val="150000"/>
              </a:lnSpc>
              <a:buFont typeface="Arial" panose="020B0604020202020204" pitchFamily="34" charset="0"/>
              <a:buChar char="•"/>
            </a:pPr>
            <a:r>
              <a:rPr lang="en-US" sz="1600" dirty="0">
                <a:solidFill>
                  <a:schemeClr val="accent4"/>
                </a:solidFill>
              </a:rPr>
              <a:t>Generated Game exe with ability  to serialize game state and action </a:t>
            </a:r>
          </a:p>
          <a:p>
            <a:pPr marL="285750" indent="-285750">
              <a:lnSpc>
                <a:spcPct val="150000"/>
              </a:lnSpc>
              <a:buFont typeface="Arial" panose="020B0604020202020204" pitchFamily="34" charset="0"/>
              <a:buChar char="•"/>
            </a:pPr>
            <a:r>
              <a:rPr lang="en-US" sz="1600" dirty="0">
                <a:solidFill>
                  <a:schemeClr val="accent4"/>
                </a:solidFill>
              </a:rPr>
              <a:t>Distribute the game among Altran BT team for game data</a:t>
            </a:r>
          </a:p>
          <a:p>
            <a:pPr marL="285750" indent="-285750">
              <a:lnSpc>
                <a:spcPct val="150000"/>
              </a:lnSpc>
              <a:buFont typeface="Arial" panose="020B0604020202020204" pitchFamily="34" charset="0"/>
              <a:buChar char="•"/>
            </a:pPr>
            <a:r>
              <a:rPr lang="en-US" sz="1600" dirty="0">
                <a:solidFill>
                  <a:schemeClr val="accent4"/>
                </a:solidFill>
              </a:rPr>
              <a:t>Wrote a program to convert save game data to dataset.</a:t>
            </a:r>
          </a:p>
          <a:p>
            <a:pPr marL="285750" indent="-285750">
              <a:lnSpc>
                <a:spcPct val="150000"/>
              </a:lnSpc>
              <a:buFont typeface="Arial" panose="020B0604020202020204" pitchFamily="34" charset="0"/>
              <a:buChar char="•"/>
            </a:pPr>
            <a:r>
              <a:rPr lang="en-US" sz="1600" dirty="0">
                <a:solidFill>
                  <a:schemeClr val="accent4"/>
                </a:solidFill>
              </a:rPr>
              <a:t>Train is fast on GPU ,but expensive</a:t>
            </a:r>
          </a:p>
          <a:p>
            <a:pPr marL="285750" indent="-285750">
              <a:lnSpc>
                <a:spcPct val="150000"/>
              </a:lnSpc>
              <a:buFont typeface="Arial" panose="020B0604020202020204" pitchFamily="34" charset="0"/>
              <a:buChar char="•"/>
            </a:pPr>
            <a:r>
              <a:rPr lang="en-US" sz="1600" dirty="0">
                <a:solidFill>
                  <a:schemeClr val="accent4"/>
                </a:solidFill>
              </a:rPr>
              <a:t>Can use google cloud with GPU option, still need to pay for GPU option</a:t>
            </a:r>
          </a:p>
          <a:p>
            <a:pPr marL="285750" indent="-285750">
              <a:lnSpc>
                <a:spcPct val="150000"/>
              </a:lnSpc>
              <a:buFont typeface="Arial" panose="020B0604020202020204" pitchFamily="34" charset="0"/>
              <a:buChar char="•"/>
            </a:pPr>
            <a:r>
              <a:rPr lang="en-US" sz="1600" dirty="0">
                <a:solidFill>
                  <a:schemeClr val="accent4"/>
                </a:solidFill>
              </a:rPr>
              <a:t>Train the data every day and save model. Best option , but time consuming  </a:t>
            </a:r>
          </a:p>
          <a:p>
            <a:pPr marL="285750" indent="-285750">
              <a:lnSpc>
                <a:spcPct val="150000"/>
              </a:lnSpc>
              <a:buFont typeface="Arial" panose="020B0604020202020204" pitchFamily="34" charset="0"/>
              <a:buChar char="•"/>
            </a:pPr>
            <a:r>
              <a:rPr lang="en-US" sz="1600" dirty="0">
                <a:solidFill>
                  <a:schemeClr val="accent4"/>
                </a:solidFill>
              </a:rPr>
              <a:t>Once model is ready, Load the model in the game and pass same game state array and output will the action for that state</a:t>
            </a:r>
          </a:p>
        </p:txBody>
      </p:sp>
    </p:spTree>
    <p:extLst>
      <p:ext uri="{BB962C8B-B14F-4D97-AF65-F5344CB8AC3E}">
        <p14:creationId xmlns:p14="http://schemas.microsoft.com/office/powerpoint/2010/main" val="162445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ea typeface="Tahoma" panose="020B0604030504040204" pitchFamily="34" charset="0"/>
                <a:cs typeface="Tahoma" panose="020B0604030504040204" pitchFamily="34" charset="0"/>
              </a:rPr>
              <a:t>Demo </a:t>
            </a:r>
            <a:endParaRPr lang="en-IN" dirty="0"/>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26</a:t>
            </a:fld>
            <a:endParaRPr lang="en-US" dirty="0"/>
          </a:p>
        </p:txBody>
      </p:sp>
    </p:spTree>
    <p:extLst>
      <p:ext uri="{BB962C8B-B14F-4D97-AF65-F5344CB8AC3E}">
        <p14:creationId xmlns:p14="http://schemas.microsoft.com/office/powerpoint/2010/main" val="37381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27</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7" y="248165"/>
            <a:ext cx="3727448" cy="437636"/>
          </a:xfrm>
        </p:spPr>
        <p:txBody>
          <a:bodyPr/>
          <a:lstStyle/>
          <a:p>
            <a:r>
              <a:rPr lang="en-US" dirty="0"/>
              <a:t>References</a:t>
            </a:r>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508" y="685801"/>
            <a:ext cx="7980918" cy="3999818"/>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400" dirty="0">
                <a:hlinkClick r:id="rId3"/>
              </a:rPr>
              <a:t>https://en.wikipedia.org/wiki/Tic-tac-toe</a:t>
            </a:r>
            <a:endParaRPr lang="en-US" sz="1400" dirty="0"/>
          </a:p>
          <a:p>
            <a:pPr lvl="1"/>
            <a:r>
              <a:rPr lang="en-US" sz="1400" dirty="0">
                <a:hlinkClick r:id="rId4"/>
              </a:rPr>
              <a:t>https://www.geeksforgeeks.org/minimax-algorithm-in-game-theory-set-1-introduction/</a:t>
            </a:r>
            <a:endParaRPr lang="en-US" sz="1400" dirty="0"/>
          </a:p>
          <a:p>
            <a:pPr lvl="1"/>
            <a:r>
              <a:rPr lang="en-US" sz="1400" dirty="0">
                <a:hlinkClick r:id="rId5"/>
              </a:rPr>
              <a:t>https://en.wikipedia.org/wiki/Tetris</a:t>
            </a:r>
            <a:endParaRPr lang="en-US" sz="1400" dirty="0"/>
          </a:p>
          <a:p>
            <a:pPr lvl="1"/>
            <a:r>
              <a:rPr lang="en-US" sz="1400" dirty="0">
                <a:hlinkClick r:id="rId6"/>
              </a:rPr>
              <a:t>http://news.mit.edu/2017/explained-neural-networks-deep-learning-0414</a:t>
            </a:r>
            <a:endParaRPr lang="en-US" sz="1400" dirty="0"/>
          </a:p>
          <a:p>
            <a:pPr lvl="1"/>
            <a:r>
              <a:rPr lang="en-US" sz="1400" dirty="0">
                <a:hlinkClick r:id="rId7"/>
              </a:rPr>
              <a:t>https://towardsdatascience.com/a-comprehensive-guide-to-convolutional-neural-networks-the-eli5-way-3bd2b1164a53</a:t>
            </a:r>
            <a:endParaRPr lang="en-US" sz="1400" dirty="0"/>
          </a:p>
          <a:p>
            <a:pPr lvl="1"/>
            <a:r>
              <a:rPr lang="en-US" sz="1400" dirty="0">
                <a:hlinkClick r:id="rId8"/>
              </a:rPr>
              <a:t>https://www.tensorflow.org/</a:t>
            </a:r>
            <a:endParaRPr lang="en-US" sz="1400" dirty="0"/>
          </a:p>
          <a:p>
            <a:pPr lvl="1"/>
            <a:r>
              <a:rPr lang="en-US" sz="1400" dirty="0">
                <a:hlinkClick r:id="rId9"/>
              </a:rPr>
              <a:t>https://pytorch.org/</a:t>
            </a:r>
            <a:endParaRPr lang="en-US" sz="1400" dirty="0"/>
          </a:p>
          <a:p>
            <a:pPr lvl="1"/>
            <a:r>
              <a:rPr lang="en-US" sz="1400" dirty="0">
                <a:hlinkClick r:id="rId10"/>
              </a:rPr>
              <a:t>https://www.youtube.com/watch?v=gZmobeGL0Yg&amp;list=PLZbbT5o_s2xq7LwI2y8_QtvuXZedL6tQU</a:t>
            </a:r>
            <a:endParaRPr lang="en-US" altLang="zh-CN" sz="14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0572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Agenda</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3</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64405" y="1069903"/>
            <a:ext cx="7061996" cy="411335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900" dirty="0">
                <a:latin typeface="+mj-lt"/>
                <a:ea typeface="Tahoma" panose="020B0604030504040204" pitchFamily="34" charset="0"/>
                <a:cs typeface="Tahoma" panose="020B0604030504040204" pitchFamily="34" charset="0"/>
              </a:rPr>
              <a:t>Develop an AI that plays Tetris game by itself</a:t>
            </a:r>
          </a:p>
          <a:p>
            <a:pPr marL="179388" lvl="2" indent="0">
              <a:buNone/>
            </a:pPr>
            <a:endParaRPr lang="en-IN" sz="13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807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Tetris Introduction</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4</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9" y="1006997"/>
            <a:ext cx="5482854" cy="3544973"/>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just">
              <a:buFont typeface="Arial" panose="020B0604020202020204" pitchFamily="34" charset="0"/>
              <a:buChar char="•"/>
            </a:pPr>
            <a:endParaRPr lang="en-US" sz="1400" dirty="0">
              <a:solidFill>
                <a:schemeClr val="tx1"/>
              </a:solidFill>
              <a:latin typeface="+mj-lt"/>
            </a:endParaRPr>
          </a:p>
        </p:txBody>
      </p:sp>
      <p:pic>
        <p:nvPicPr>
          <p:cNvPr id="8" name="Picture 7" descr="A screenshot of a social media post&#10;&#10;Description automatically generated">
            <a:extLst>
              <a:ext uri="{FF2B5EF4-FFF2-40B4-BE49-F238E27FC236}">
                <a16:creationId xmlns:a16="http://schemas.microsoft.com/office/drawing/2014/main" id="{D2163103-62BE-4B9E-B247-E1DEF73D9A78}"/>
              </a:ext>
            </a:extLst>
          </p:cNvPr>
          <p:cNvPicPr>
            <a:picLocks noChangeAspect="1"/>
          </p:cNvPicPr>
          <p:nvPr/>
        </p:nvPicPr>
        <p:blipFill>
          <a:blip r:embed="rId3"/>
          <a:stretch>
            <a:fillRect/>
          </a:stretch>
        </p:blipFill>
        <p:spPr>
          <a:xfrm>
            <a:off x="0" y="781625"/>
            <a:ext cx="9144000" cy="3580249"/>
          </a:xfrm>
          <a:prstGeom prst="rect">
            <a:avLst/>
          </a:prstGeom>
        </p:spPr>
      </p:pic>
      <p:pic>
        <p:nvPicPr>
          <p:cNvPr id="11" name="Picture 10">
            <a:extLst>
              <a:ext uri="{FF2B5EF4-FFF2-40B4-BE49-F238E27FC236}">
                <a16:creationId xmlns:a16="http://schemas.microsoft.com/office/drawing/2014/main" id="{ABCBE655-3084-452A-96F6-80E55A60F384}"/>
              </a:ext>
            </a:extLst>
          </p:cNvPr>
          <p:cNvPicPr>
            <a:picLocks noChangeAspect="1"/>
          </p:cNvPicPr>
          <p:nvPr/>
        </p:nvPicPr>
        <p:blipFill>
          <a:blip r:embed="rId4"/>
          <a:stretch>
            <a:fillRect/>
          </a:stretch>
        </p:blipFill>
        <p:spPr>
          <a:xfrm>
            <a:off x="7306002" y="1147157"/>
            <a:ext cx="1837998" cy="2102024"/>
          </a:xfrm>
          <a:prstGeom prst="rect">
            <a:avLst/>
          </a:prstGeom>
        </p:spPr>
      </p:pic>
      <p:sp>
        <p:nvSpPr>
          <p:cNvPr id="12" name="Title 1">
            <a:extLst>
              <a:ext uri="{FF2B5EF4-FFF2-40B4-BE49-F238E27FC236}">
                <a16:creationId xmlns:a16="http://schemas.microsoft.com/office/drawing/2014/main" id="{9C725398-E731-4B18-A70A-658EC87C1879}"/>
              </a:ext>
            </a:extLst>
          </p:cNvPr>
          <p:cNvSpPr txBox="1">
            <a:spLocks/>
          </p:cNvSpPr>
          <p:nvPr/>
        </p:nvSpPr>
        <p:spPr bwMode="gray">
          <a:xfrm>
            <a:off x="105660" y="4367098"/>
            <a:ext cx="8426450" cy="4402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en-IN" sz="1000" dirty="0">
                <a:solidFill>
                  <a:schemeClr val="accent1"/>
                </a:solidFill>
              </a:rPr>
              <a:t>Wikipedia</a:t>
            </a:r>
          </a:p>
        </p:txBody>
      </p:sp>
    </p:spTree>
    <p:extLst>
      <p:ext uri="{BB962C8B-B14F-4D97-AF65-F5344CB8AC3E}">
        <p14:creationId xmlns:p14="http://schemas.microsoft.com/office/powerpoint/2010/main" val="245028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Best Ways to create a AI in Games</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5</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9" y="1006997"/>
            <a:ext cx="5482854" cy="3544973"/>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lnSpc>
                <a:spcPct val="150000"/>
              </a:lnSpc>
              <a:buAutoNum type="arabicParenR"/>
            </a:pPr>
            <a:r>
              <a:rPr lang="en-IN" sz="1400" dirty="0">
                <a:solidFill>
                  <a:schemeClr val="tx1"/>
                </a:solidFill>
                <a:latin typeface="+mj-lt"/>
              </a:rPr>
              <a:t>Handcrafted Code</a:t>
            </a:r>
          </a:p>
          <a:p>
            <a:pPr marL="342900" indent="-342900" algn="just">
              <a:lnSpc>
                <a:spcPct val="150000"/>
              </a:lnSpc>
              <a:buAutoNum type="arabicParenR"/>
            </a:pPr>
            <a:r>
              <a:rPr lang="en-IN" sz="1400" dirty="0">
                <a:solidFill>
                  <a:schemeClr val="tx1"/>
                </a:solidFill>
                <a:latin typeface="+mj-lt"/>
              </a:rPr>
              <a:t>Using Game Theory</a:t>
            </a:r>
          </a:p>
          <a:p>
            <a:pPr marL="703263" lvl="2" indent="-342900" algn="just">
              <a:buFont typeface="+mj-lt"/>
              <a:buAutoNum type="arabicParenR"/>
            </a:pPr>
            <a:r>
              <a:rPr lang="en-IN" sz="1200" dirty="0">
                <a:solidFill>
                  <a:schemeClr val="tx1"/>
                </a:solidFill>
                <a:latin typeface="+mj-lt"/>
              </a:rPr>
              <a:t>Symmetric / Asymmetric</a:t>
            </a:r>
          </a:p>
          <a:p>
            <a:pPr marL="703263" lvl="2" indent="-342900" algn="just">
              <a:buFont typeface="+mj-lt"/>
              <a:buAutoNum type="arabicParenR"/>
            </a:pPr>
            <a:r>
              <a:rPr lang="en-IN" sz="1200" dirty="0">
                <a:solidFill>
                  <a:schemeClr val="tx1"/>
                </a:solidFill>
                <a:latin typeface="+mj-lt"/>
              </a:rPr>
              <a:t>Zero-sum/ Non-Zero-Sum</a:t>
            </a:r>
          </a:p>
          <a:p>
            <a:pPr marL="703263" lvl="2" indent="-342900" algn="just">
              <a:buFont typeface="+mj-lt"/>
              <a:buAutoNum type="arabicParenR"/>
            </a:pPr>
            <a:r>
              <a:rPr lang="en-IN" sz="1200" dirty="0">
                <a:solidFill>
                  <a:schemeClr val="tx1"/>
                </a:solidFill>
                <a:latin typeface="+mj-lt"/>
              </a:rPr>
              <a:t>MinMax </a:t>
            </a:r>
          </a:p>
          <a:p>
            <a:pPr marL="703263" lvl="2" indent="-342900" algn="just">
              <a:buFont typeface="+mj-lt"/>
              <a:buAutoNum type="arabicParenR"/>
            </a:pPr>
            <a:r>
              <a:rPr lang="en-IN" sz="1200" dirty="0">
                <a:solidFill>
                  <a:schemeClr val="tx1"/>
                </a:solidFill>
                <a:latin typeface="+mj-lt"/>
              </a:rPr>
              <a:t>Simultaneous / Sequential</a:t>
            </a:r>
          </a:p>
          <a:p>
            <a:pPr algn="just"/>
            <a:endParaRPr lang="en-IN" sz="1400" dirty="0">
              <a:solidFill>
                <a:schemeClr val="tx1"/>
              </a:solidFill>
              <a:latin typeface="+mj-lt"/>
            </a:endParaRPr>
          </a:p>
          <a:p>
            <a:pPr algn="just"/>
            <a:r>
              <a:rPr lang="en-IN" sz="1400" dirty="0">
                <a:solidFill>
                  <a:schemeClr val="tx1"/>
                </a:solidFill>
                <a:latin typeface="+mj-lt"/>
              </a:rPr>
              <a:t>Tetris is a state based game, generally for state based games we use MinMax algorithms</a:t>
            </a:r>
          </a:p>
          <a:p>
            <a:pPr algn="just"/>
            <a:endParaRPr lang="en-IN" sz="1400" dirty="0">
              <a:solidFill>
                <a:schemeClr val="tx1"/>
              </a:solidFill>
              <a:latin typeface="+mj-lt"/>
            </a:endParaRPr>
          </a:p>
          <a:p>
            <a:pPr algn="just"/>
            <a:r>
              <a:rPr lang="en-IN" sz="1400" dirty="0">
                <a:solidFill>
                  <a:schemeClr val="tx1"/>
                </a:solidFill>
                <a:latin typeface="+mj-lt"/>
              </a:rPr>
              <a:t>Let’s understand MinMax</a:t>
            </a:r>
          </a:p>
        </p:txBody>
      </p:sp>
    </p:spTree>
    <p:extLst>
      <p:ext uri="{BB962C8B-B14F-4D97-AF65-F5344CB8AC3E}">
        <p14:creationId xmlns:p14="http://schemas.microsoft.com/office/powerpoint/2010/main" val="184657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5FC5479-5C30-4A1E-B5C5-E9E4A2FCC0A1}"/>
              </a:ext>
            </a:extLst>
          </p:cNvPr>
          <p:cNvSpPr txBox="1">
            <a:spLocks/>
          </p:cNvSpPr>
          <p:nvPr/>
        </p:nvSpPr>
        <p:spPr>
          <a:xfrm>
            <a:off x="1146573" y="4825618"/>
            <a:ext cx="617935" cy="273842"/>
          </a:xfrm>
          <a:prstGeom prst="rect">
            <a:avLst/>
          </a:prstGeom>
        </p:spPr>
        <p:txBody>
          <a:bodyPr/>
          <a:lstStyle>
            <a:defPPr>
              <a:defRPr lang="fr-FR"/>
            </a:defPPr>
            <a:lvl1pPr marL="0" algn="l" defTabSz="457027" rtl="0" eaLnBrk="1" latinLnBrk="0" hangingPunct="1">
              <a:defRPr sz="1700" kern="1200">
                <a:solidFill>
                  <a:schemeClr val="tx1"/>
                </a:solidFill>
                <a:latin typeface="+mn-lt"/>
                <a:ea typeface="+mn-ea"/>
                <a:cs typeface="+mn-cs"/>
              </a:defRPr>
            </a:lvl1pPr>
            <a:lvl2pPr marL="457027" algn="l" defTabSz="457027" rtl="0" eaLnBrk="1" latinLnBrk="0" hangingPunct="1">
              <a:defRPr sz="1700" kern="1200">
                <a:solidFill>
                  <a:schemeClr val="tx1"/>
                </a:solidFill>
                <a:latin typeface="+mn-lt"/>
                <a:ea typeface="+mn-ea"/>
                <a:cs typeface="+mn-cs"/>
              </a:defRPr>
            </a:lvl2pPr>
            <a:lvl3pPr marL="914053" algn="l" defTabSz="457027" rtl="0" eaLnBrk="1" latinLnBrk="0" hangingPunct="1">
              <a:defRPr sz="1700" kern="1200">
                <a:solidFill>
                  <a:schemeClr val="tx1"/>
                </a:solidFill>
                <a:latin typeface="+mn-lt"/>
                <a:ea typeface="+mn-ea"/>
                <a:cs typeface="+mn-cs"/>
              </a:defRPr>
            </a:lvl3pPr>
            <a:lvl4pPr marL="1371082" algn="l" defTabSz="457027" rtl="0" eaLnBrk="1" latinLnBrk="0" hangingPunct="1">
              <a:defRPr sz="1700" kern="1200">
                <a:solidFill>
                  <a:schemeClr val="tx1"/>
                </a:solidFill>
                <a:latin typeface="+mn-lt"/>
                <a:ea typeface="+mn-ea"/>
                <a:cs typeface="+mn-cs"/>
              </a:defRPr>
            </a:lvl4pPr>
            <a:lvl5pPr marL="1828107" algn="l" defTabSz="457027" rtl="0" eaLnBrk="1" latinLnBrk="0" hangingPunct="1">
              <a:defRPr sz="1700" kern="1200">
                <a:solidFill>
                  <a:schemeClr val="tx1"/>
                </a:solidFill>
                <a:latin typeface="+mn-lt"/>
                <a:ea typeface="+mn-ea"/>
                <a:cs typeface="+mn-cs"/>
              </a:defRPr>
            </a:lvl5pPr>
            <a:lvl6pPr marL="2285133" algn="l" defTabSz="457027" rtl="0" eaLnBrk="1" latinLnBrk="0" hangingPunct="1">
              <a:defRPr sz="1700" kern="1200">
                <a:solidFill>
                  <a:schemeClr val="tx1"/>
                </a:solidFill>
                <a:latin typeface="+mn-lt"/>
                <a:ea typeface="+mn-ea"/>
                <a:cs typeface="+mn-cs"/>
              </a:defRPr>
            </a:lvl6pPr>
            <a:lvl7pPr marL="2742160" algn="l" defTabSz="457027" rtl="0" eaLnBrk="1" latinLnBrk="0" hangingPunct="1">
              <a:defRPr sz="1700" kern="1200">
                <a:solidFill>
                  <a:schemeClr val="tx1"/>
                </a:solidFill>
                <a:latin typeface="+mn-lt"/>
                <a:ea typeface="+mn-ea"/>
                <a:cs typeface="+mn-cs"/>
              </a:defRPr>
            </a:lvl7pPr>
            <a:lvl8pPr marL="3199187" algn="l" defTabSz="457027" rtl="0" eaLnBrk="1" latinLnBrk="0" hangingPunct="1">
              <a:defRPr sz="1700" kern="1200">
                <a:solidFill>
                  <a:schemeClr val="tx1"/>
                </a:solidFill>
                <a:latin typeface="+mn-lt"/>
                <a:ea typeface="+mn-ea"/>
                <a:cs typeface="+mn-cs"/>
              </a:defRPr>
            </a:lvl8pPr>
            <a:lvl9pPr marL="3656215" algn="l" defTabSz="457027" rtl="0" eaLnBrk="1" latinLnBrk="0" hangingPunct="1">
              <a:defRPr sz="1700" kern="1200">
                <a:solidFill>
                  <a:schemeClr val="tx1"/>
                </a:solidFill>
                <a:latin typeface="+mn-lt"/>
                <a:ea typeface="+mn-ea"/>
                <a:cs typeface="+mn-cs"/>
              </a:defRPr>
            </a:lvl9pPr>
          </a:lstStyle>
          <a:p>
            <a:pPr defTabSz="342761">
              <a:defRPr/>
            </a:pPr>
            <a:fld id="{547E3C7F-B032-462A-B5FE-729C56B381C4}" type="slidenum">
              <a:rPr lang="en-GB" sz="900">
                <a:solidFill>
                  <a:prstClr val="white"/>
                </a:solidFill>
                <a:latin typeface="Lucida Sans"/>
              </a:rPr>
              <a:pPr defTabSz="342761">
                <a:defRPr/>
              </a:pPr>
              <a:t>6</a:t>
            </a:fld>
            <a:endParaRPr lang="en-GB" sz="900" dirty="0">
              <a:solidFill>
                <a:prstClr val="white"/>
              </a:solidFill>
              <a:latin typeface="Lucida Sans"/>
            </a:endParaRPr>
          </a:p>
        </p:txBody>
      </p:sp>
      <p:sp>
        <p:nvSpPr>
          <p:cNvPr id="2" name="Title 1">
            <a:extLst>
              <a:ext uri="{FF2B5EF4-FFF2-40B4-BE49-F238E27FC236}">
                <a16:creationId xmlns:a16="http://schemas.microsoft.com/office/drawing/2014/main" id="{B20CB425-1E40-4717-9F0C-E4F3F12C4C69}"/>
              </a:ext>
            </a:extLst>
          </p:cNvPr>
          <p:cNvSpPr>
            <a:spLocks noGrp="1"/>
          </p:cNvSpPr>
          <p:nvPr>
            <p:ph type="title"/>
          </p:nvPr>
        </p:nvSpPr>
        <p:spPr>
          <a:xfrm>
            <a:off x="358776" y="248165"/>
            <a:ext cx="8250651" cy="557378"/>
          </a:xfrm>
        </p:spPr>
        <p:txBody>
          <a:bodyPr/>
          <a:lstStyle/>
          <a:p>
            <a:r>
              <a:rPr lang="en-IN" dirty="0">
                <a:ea typeface="Tahoma" panose="020B0604030504040204" pitchFamily="34" charset="0"/>
                <a:cs typeface="Tahoma" panose="020B0604030504040204" pitchFamily="34" charset="0"/>
              </a:rPr>
              <a:t>MinMax</a:t>
            </a:r>
            <a:endParaRPr lang="en-US" b="0" dirty="0"/>
          </a:p>
        </p:txBody>
      </p:sp>
      <p:sp>
        <p:nvSpPr>
          <p:cNvPr id="12" name="Slide Number Placeholder 4">
            <a:extLst>
              <a:ext uri="{FF2B5EF4-FFF2-40B4-BE49-F238E27FC236}">
                <a16:creationId xmlns:a16="http://schemas.microsoft.com/office/drawing/2014/main" id="{E3849C5B-7EF2-4ACF-906E-7C939DE11DA8}"/>
              </a:ext>
            </a:extLst>
          </p:cNvPr>
          <p:cNvSpPr>
            <a:spLocks noGrp="1"/>
          </p:cNvSpPr>
          <p:nvPr>
            <p:ph type="sldNum" sz="quarter" idx="4"/>
          </p:nvPr>
        </p:nvSpPr>
        <p:spPr bwMode="gray">
          <a:xfrm>
            <a:off x="-508" y="4653568"/>
            <a:ext cx="43206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33122C9-A0B9-462F-8757-0847AD287B6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464B69"/>
              </a:solidFill>
              <a:effectLst/>
              <a:uLnTx/>
              <a:uFillTx/>
              <a:latin typeface="Arial"/>
              <a:ea typeface="+mn-ea"/>
              <a:cs typeface="+mn-cs"/>
            </a:endParaRPr>
          </a:p>
        </p:txBody>
      </p:sp>
      <p:pic>
        <p:nvPicPr>
          <p:cNvPr id="3" name="Picture 2">
            <a:extLst>
              <a:ext uri="{FF2B5EF4-FFF2-40B4-BE49-F238E27FC236}">
                <a16:creationId xmlns:a16="http://schemas.microsoft.com/office/drawing/2014/main" id="{12519079-0FD0-404F-9105-478EB036E225}"/>
              </a:ext>
            </a:extLst>
          </p:cNvPr>
          <p:cNvPicPr>
            <a:picLocks noChangeAspect="1"/>
          </p:cNvPicPr>
          <p:nvPr/>
        </p:nvPicPr>
        <p:blipFill>
          <a:blip r:embed="rId3"/>
          <a:stretch>
            <a:fillRect/>
          </a:stretch>
        </p:blipFill>
        <p:spPr>
          <a:xfrm>
            <a:off x="-508" y="1109178"/>
            <a:ext cx="9144000" cy="1157609"/>
          </a:xfrm>
          <a:prstGeom prst="rect">
            <a:avLst/>
          </a:prstGeom>
        </p:spPr>
      </p:pic>
      <p:pic>
        <p:nvPicPr>
          <p:cNvPr id="4" name="Picture 3">
            <a:extLst>
              <a:ext uri="{FF2B5EF4-FFF2-40B4-BE49-F238E27FC236}">
                <a16:creationId xmlns:a16="http://schemas.microsoft.com/office/drawing/2014/main" id="{64F913AD-E034-48D9-A072-0692967DFA26}"/>
              </a:ext>
            </a:extLst>
          </p:cNvPr>
          <p:cNvPicPr>
            <a:picLocks noChangeAspect="1"/>
          </p:cNvPicPr>
          <p:nvPr/>
        </p:nvPicPr>
        <p:blipFill>
          <a:blip r:embed="rId4"/>
          <a:stretch>
            <a:fillRect/>
          </a:stretch>
        </p:blipFill>
        <p:spPr>
          <a:xfrm>
            <a:off x="125357" y="2731815"/>
            <a:ext cx="5172075" cy="1628775"/>
          </a:xfrm>
          <a:prstGeom prst="rect">
            <a:avLst/>
          </a:prstGeom>
        </p:spPr>
      </p:pic>
    </p:spTree>
    <p:extLst>
      <p:ext uri="{BB962C8B-B14F-4D97-AF65-F5344CB8AC3E}">
        <p14:creationId xmlns:p14="http://schemas.microsoft.com/office/powerpoint/2010/main" val="228209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 MinMax Example</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7</a:t>
            </a:fld>
            <a:endParaRPr lang="en-US" dirty="0"/>
          </a:p>
        </p:txBody>
      </p:sp>
      <p:pic>
        <p:nvPicPr>
          <p:cNvPr id="4" name="Picture 3">
            <a:extLst>
              <a:ext uri="{FF2B5EF4-FFF2-40B4-BE49-F238E27FC236}">
                <a16:creationId xmlns:a16="http://schemas.microsoft.com/office/drawing/2014/main" id="{DECAA68A-ECDC-4456-9530-2E0708A1C0D9}"/>
              </a:ext>
            </a:extLst>
          </p:cNvPr>
          <p:cNvPicPr>
            <a:picLocks noChangeAspect="1"/>
          </p:cNvPicPr>
          <p:nvPr/>
        </p:nvPicPr>
        <p:blipFill>
          <a:blip r:embed="rId3"/>
          <a:stretch>
            <a:fillRect/>
          </a:stretch>
        </p:blipFill>
        <p:spPr>
          <a:xfrm>
            <a:off x="-508" y="793210"/>
            <a:ext cx="9144000" cy="2332577"/>
          </a:xfrm>
          <a:prstGeom prst="rect">
            <a:avLst/>
          </a:prstGeom>
        </p:spPr>
      </p:pic>
    </p:spTree>
    <p:extLst>
      <p:ext uri="{BB962C8B-B14F-4D97-AF65-F5344CB8AC3E}">
        <p14:creationId xmlns:p14="http://schemas.microsoft.com/office/powerpoint/2010/main" val="383015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MinMax Example cont..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8</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7745061"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r>
              <a:rPr lang="en-US" dirty="0"/>
            </a:br>
            <a:endParaRPr lang="en-US" dirty="0">
              <a:solidFill>
                <a:schemeClr val="tx1"/>
              </a:solidFill>
              <a:latin typeface="+mj-lt"/>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CEBBA9FF-CA93-422C-BE9A-919CCFF41489}"/>
              </a:ext>
            </a:extLst>
          </p:cNvPr>
          <p:cNvPicPr>
            <a:picLocks noChangeAspect="1"/>
          </p:cNvPicPr>
          <p:nvPr/>
        </p:nvPicPr>
        <p:blipFill>
          <a:blip r:embed="rId3"/>
          <a:stretch>
            <a:fillRect/>
          </a:stretch>
        </p:blipFill>
        <p:spPr>
          <a:xfrm>
            <a:off x="281338" y="1654796"/>
            <a:ext cx="1963156" cy="1675806"/>
          </a:xfrm>
          <a:prstGeom prst="rect">
            <a:avLst/>
          </a:prstGeom>
        </p:spPr>
      </p:pic>
      <p:pic>
        <p:nvPicPr>
          <p:cNvPr id="4" name="Picture 3">
            <a:extLst>
              <a:ext uri="{FF2B5EF4-FFF2-40B4-BE49-F238E27FC236}">
                <a16:creationId xmlns:a16="http://schemas.microsoft.com/office/drawing/2014/main" id="{69861486-5C36-406B-A3DE-5F5DF7093860}"/>
              </a:ext>
            </a:extLst>
          </p:cNvPr>
          <p:cNvPicPr>
            <a:picLocks noChangeAspect="1"/>
          </p:cNvPicPr>
          <p:nvPr/>
        </p:nvPicPr>
        <p:blipFill>
          <a:blip r:embed="rId4"/>
          <a:stretch>
            <a:fillRect/>
          </a:stretch>
        </p:blipFill>
        <p:spPr>
          <a:xfrm>
            <a:off x="3599935" y="774358"/>
            <a:ext cx="5073045" cy="3755686"/>
          </a:xfrm>
          <a:prstGeom prst="rect">
            <a:avLst/>
          </a:prstGeom>
        </p:spPr>
      </p:pic>
      <p:sp>
        <p:nvSpPr>
          <p:cNvPr id="6" name="Rectangle 5">
            <a:extLst>
              <a:ext uri="{FF2B5EF4-FFF2-40B4-BE49-F238E27FC236}">
                <a16:creationId xmlns:a16="http://schemas.microsoft.com/office/drawing/2014/main" id="{A0AC6004-F063-4875-8059-0A6944A1E8E7}"/>
              </a:ext>
            </a:extLst>
          </p:cNvPr>
          <p:cNvSpPr/>
          <p:nvPr/>
        </p:nvSpPr>
        <p:spPr>
          <a:xfrm>
            <a:off x="431552" y="893990"/>
            <a:ext cx="3230180" cy="338554"/>
          </a:xfrm>
          <a:prstGeom prst="rect">
            <a:avLst/>
          </a:prstGeom>
          <a:noFill/>
        </p:spPr>
        <p:txBody>
          <a:bodyPr wrap="none" lIns="91440" tIns="45720" rIns="91440" bIns="45720">
            <a:spAutoFit/>
          </a:bodyPr>
          <a:lstStyle/>
          <a:p>
            <a:pPr algn="ctr"/>
            <a:r>
              <a:rPr lang="en-US" sz="1600" dirty="0">
                <a:ln w="0"/>
                <a:solidFill>
                  <a:srgbClr val="FF0000"/>
                </a:solidFill>
                <a:effectLst>
                  <a:outerShdw blurRad="38100" dist="19050" dir="2700000" algn="tl" rotWithShape="0">
                    <a:schemeClr val="dk1">
                      <a:alpha val="40000"/>
                    </a:schemeClr>
                  </a:outerShdw>
                </a:effectLst>
              </a:rPr>
              <a:t>Consider Below Tic Tac Toe State</a:t>
            </a:r>
            <a:endParaRPr lang="en-US" sz="16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64606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00BB-087B-48E8-94BC-2170E5D4A6C0}"/>
              </a:ext>
            </a:extLst>
          </p:cNvPr>
          <p:cNvSpPr>
            <a:spLocks noGrp="1"/>
          </p:cNvSpPr>
          <p:nvPr>
            <p:ph type="title"/>
          </p:nvPr>
        </p:nvSpPr>
        <p:spPr>
          <a:xfrm>
            <a:off x="358776" y="248163"/>
            <a:ext cx="8426450" cy="440295"/>
          </a:xfrm>
        </p:spPr>
        <p:txBody>
          <a:bodyPr/>
          <a:lstStyle/>
          <a:p>
            <a:r>
              <a:rPr lang="en-IN" dirty="0"/>
              <a:t>MinMax Example cont..</a:t>
            </a:r>
          </a:p>
        </p:txBody>
      </p:sp>
      <p:sp>
        <p:nvSpPr>
          <p:cNvPr id="5" name="Slide Number Placeholder 4">
            <a:extLst>
              <a:ext uri="{FF2B5EF4-FFF2-40B4-BE49-F238E27FC236}">
                <a16:creationId xmlns:a16="http://schemas.microsoft.com/office/drawing/2014/main" id="{35FB3B2C-9AF9-4BD0-BD34-6FE97E966507}"/>
              </a:ext>
            </a:extLst>
          </p:cNvPr>
          <p:cNvSpPr>
            <a:spLocks noGrp="1"/>
          </p:cNvSpPr>
          <p:nvPr>
            <p:ph type="sldNum" sz="quarter" idx="12"/>
          </p:nvPr>
        </p:nvSpPr>
        <p:spPr/>
        <p:txBody>
          <a:bodyPr/>
          <a:lstStyle/>
          <a:p>
            <a:fld id="{733122C9-A0B9-462F-8757-0847AD287B63}" type="slidenum">
              <a:rPr lang="en-US" smtClean="0"/>
              <a:pPr/>
              <a:t>9</a:t>
            </a:fld>
            <a:endParaRPr lang="en-US" dirty="0"/>
          </a:p>
        </p:txBody>
      </p:sp>
      <p:sp>
        <p:nvSpPr>
          <p:cNvPr id="7" name="Text Placeholder 10">
            <a:extLst>
              <a:ext uri="{FF2B5EF4-FFF2-40B4-BE49-F238E27FC236}">
                <a16:creationId xmlns:a16="http://schemas.microsoft.com/office/drawing/2014/main" id="{7B0C119F-F430-4302-8DD5-422C22BC4F84}"/>
              </a:ext>
            </a:extLst>
          </p:cNvPr>
          <p:cNvSpPr txBox="1">
            <a:spLocks/>
          </p:cNvSpPr>
          <p:nvPr/>
        </p:nvSpPr>
        <p:spPr>
          <a:xfrm>
            <a:off x="281338" y="613457"/>
            <a:ext cx="7745061" cy="3938514"/>
          </a:xfrm>
          <a:prstGeom prst="rect">
            <a:avLst/>
          </a:prstGeom>
          <a:solidFill>
            <a:schemeClr val="bg1"/>
          </a:solidFill>
        </p:spPr>
        <p:txBody>
          <a:bodyPr/>
          <a:lstStyle>
            <a:lvl1pPr marL="0" indent="0" algn="l" defTabSz="914400" rtl="0" eaLnBrk="1" latinLnBrk="0" hangingPunct="1">
              <a:lnSpc>
                <a:spcPct val="100000"/>
              </a:lnSpc>
              <a:spcBef>
                <a:spcPts val="600"/>
              </a:spcBef>
              <a:buFont typeface="Arial" pitchFamily="34" charset="0"/>
              <a:buNone/>
              <a:defRPr sz="1600" kern="1200">
                <a:solidFill>
                  <a:schemeClr val="accent4"/>
                </a:solidFill>
                <a:latin typeface="+mn-lt"/>
                <a:ea typeface="+mn-ea"/>
                <a:cs typeface="+mn-cs"/>
              </a:defRPr>
            </a:lvl1pPr>
            <a:lvl2pPr marL="179388" indent="-179388" algn="l" defTabSz="914400" rtl="0" eaLnBrk="1" latinLnBrk="0" hangingPunct="1">
              <a:lnSpc>
                <a:spcPct val="100000"/>
              </a:lnSpc>
              <a:spcBef>
                <a:spcPts val="600"/>
              </a:spcBef>
              <a:buFont typeface="Wingdings" panose="05000000000000000000" pitchFamily="2" charset="2"/>
              <a:buChar char="§"/>
              <a:defRPr sz="1200" kern="1200">
                <a:solidFill>
                  <a:schemeClr val="accent4"/>
                </a:solidFill>
                <a:latin typeface="+mn-lt"/>
                <a:ea typeface="+mn-ea"/>
                <a:cs typeface="+mn-cs"/>
              </a:defRPr>
            </a:lvl2pPr>
            <a:lvl3pPr marL="360363" indent="-180975" algn="l" defTabSz="914400" rtl="0" eaLnBrk="1" latinLnBrk="0" hangingPunct="1">
              <a:lnSpc>
                <a:spcPct val="100000"/>
              </a:lnSpc>
              <a:spcBef>
                <a:spcPts val="600"/>
              </a:spcBef>
              <a:buSzPct val="100000"/>
              <a:buFont typeface="Courier New" panose="02070309020205020404" pitchFamily="49" charset="0"/>
              <a:buChar char="o"/>
              <a:defRPr sz="1000" kern="1200">
                <a:solidFill>
                  <a:schemeClr val="accent4"/>
                </a:solidFill>
                <a:latin typeface="+mn-lt"/>
                <a:ea typeface="+mn-ea"/>
                <a:cs typeface="+mn-cs"/>
              </a:defRPr>
            </a:lvl3pPr>
            <a:lvl4pPr marL="0" indent="0" algn="l" defTabSz="914400" rtl="0" eaLnBrk="1" latinLnBrk="0" hangingPunct="1">
              <a:lnSpc>
                <a:spcPct val="100000"/>
              </a:lnSpc>
              <a:spcBef>
                <a:spcPts val="600"/>
              </a:spcBef>
              <a:buSzPct val="100000"/>
              <a:buFont typeface="Arial" pitchFamily="34" charset="0"/>
              <a:buNone/>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60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r>
              <a:rPr lang="en-US" dirty="0"/>
            </a:br>
            <a:endParaRPr lang="en-US" dirty="0">
              <a:solidFill>
                <a:schemeClr val="tx1"/>
              </a:solidFill>
              <a:latin typeface="+mj-lt"/>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0AC6004-F063-4875-8059-0A6944A1E8E7}"/>
              </a:ext>
            </a:extLst>
          </p:cNvPr>
          <p:cNvSpPr/>
          <p:nvPr/>
        </p:nvSpPr>
        <p:spPr>
          <a:xfrm>
            <a:off x="1148001" y="893990"/>
            <a:ext cx="1797287" cy="338554"/>
          </a:xfrm>
          <a:prstGeom prst="rect">
            <a:avLst/>
          </a:prstGeom>
          <a:noFill/>
        </p:spPr>
        <p:txBody>
          <a:bodyPr wrap="none" lIns="91440" tIns="45720" rIns="91440" bIns="45720">
            <a:spAutoFit/>
          </a:bodyPr>
          <a:lstStyle/>
          <a:p>
            <a:pPr algn="ctr"/>
            <a:r>
              <a:rPr lang="en-US" sz="1600" b="0" cap="none" spc="0" dirty="0">
                <a:ln w="0"/>
                <a:solidFill>
                  <a:srgbClr val="FF0000"/>
                </a:solidFill>
                <a:effectLst>
                  <a:outerShdw blurRad="38100" dist="19050" dir="2700000" algn="tl" rotWithShape="0">
                    <a:schemeClr val="dk1">
                      <a:alpha val="40000"/>
                    </a:schemeClr>
                  </a:outerShdw>
                </a:effectLst>
              </a:rPr>
              <a:t>In </a:t>
            </a:r>
            <a:r>
              <a:rPr lang="en-US" sz="1600" dirty="0">
                <a:ln w="0"/>
                <a:solidFill>
                  <a:srgbClr val="FF0000"/>
                </a:solidFill>
                <a:effectLst>
                  <a:outerShdw blurRad="38100" dist="19050" dir="2700000" algn="tl" rotWithShape="0">
                    <a:schemeClr val="dk1">
                      <a:alpha val="40000"/>
                    </a:schemeClr>
                  </a:outerShdw>
                </a:effectLst>
              </a:rPr>
              <a:t>a tree structure</a:t>
            </a:r>
            <a:endParaRPr lang="en-US" sz="1600" b="0" cap="none" spc="0" dirty="0">
              <a:ln w="0"/>
              <a:solidFill>
                <a:srgbClr val="FF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67338DE7-8F6D-4A5A-9279-567C9281CAFD}"/>
              </a:ext>
            </a:extLst>
          </p:cNvPr>
          <p:cNvPicPr>
            <a:picLocks noChangeAspect="1"/>
          </p:cNvPicPr>
          <p:nvPr/>
        </p:nvPicPr>
        <p:blipFill>
          <a:blip r:embed="rId3"/>
          <a:stretch>
            <a:fillRect/>
          </a:stretch>
        </p:blipFill>
        <p:spPr>
          <a:xfrm>
            <a:off x="1205135" y="1438076"/>
            <a:ext cx="5897466" cy="3411813"/>
          </a:xfrm>
          <a:prstGeom prst="rect">
            <a:avLst/>
          </a:prstGeom>
        </p:spPr>
      </p:pic>
    </p:spTree>
    <p:extLst>
      <p:ext uri="{BB962C8B-B14F-4D97-AF65-F5344CB8AC3E}">
        <p14:creationId xmlns:p14="http://schemas.microsoft.com/office/powerpoint/2010/main" val="221865700"/>
      </p:ext>
    </p:extLst>
  </p:cSld>
  <p:clrMapOvr>
    <a:masterClrMapping/>
  </p:clrMapOvr>
</p:sld>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3657DB3CA89C42BAF60DC4AEE10EDE" ma:contentTypeVersion="10" ma:contentTypeDescription="Create a new document." ma:contentTypeScope="" ma:versionID="06e1b92d263b0b7f32c25ce6c1a18047">
  <xsd:schema xmlns:xsd="http://www.w3.org/2001/XMLSchema" xmlns:xs="http://www.w3.org/2001/XMLSchema" xmlns:p="http://schemas.microsoft.com/office/2006/metadata/properties" xmlns:ns3="afff7df5-a137-4180-a445-635b252ac6e7" targetNamespace="http://schemas.microsoft.com/office/2006/metadata/properties" ma:root="true" ma:fieldsID="497c650abca8c3c44add0c09be27338e" ns3:_="">
    <xsd:import namespace="afff7df5-a137-4180-a445-635b252ac6e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ff7df5-a137-4180-a445-635b252ac6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066391-7505-4343-AE60-239123D90BF5}">
  <ds:schemaRefs>
    <ds:schemaRef ds:uri="http://schemas.microsoft.com/sharepoint/v3/contenttype/forms"/>
  </ds:schemaRefs>
</ds:datastoreItem>
</file>

<file path=customXml/itemProps2.xml><?xml version="1.0" encoding="utf-8"?>
<ds:datastoreItem xmlns:ds="http://schemas.openxmlformats.org/officeDocument/2006/customXml" ds:itemID="{681DA2AD-2439-472C-BD09-9B3E0707D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ff7df5-a137-4180-a445-635b252ac6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A6A28E-77EB-4B8A-A54C-3A1868F520F7}">
  <ds:schemaRefs>
    <ds:schemaRef ds:uri="http://schemas.microsoft.com/office/2006/documentManagement/types"/>
    <ds:schemaRef ds:uri="http://purl.org/dc/terms/"/>
    <ds:schemaRef ds:uri="http://schemas.openxmlformats.org/package/2006/metadata/core-properties"/>
    <ds:schemaRef ds:uri="afff7df5-a137-4180-a445-635b252ac6e7"/>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Altran_PPT_16-9_v2</Template>
  <TotalTime>52307</TotalTime>
  <Words>934</Words>
  <Application>Microsoft Office PowerPoint</Application>
  <PresentationFormat>On-screen Show (16:9)</PresentationFormat>
  <Paragraphs>194</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Courier New</vt:lpstr>
      <vt:lpstr>Lucida Sans</vt:lpstr>
      <vt:lpstr>Tahoma</vt:lpstr>
      <vt:lpstr>Wingdings</vt:lpstr>
      <vt:lpstr>Altran</vt:lpstr>
      <vt:lpstr>PowerPoint Presentation</vt:lpstr>
      <vt:lpstr>Who Am I ?</vt:lpstr>
      <vt:lpstr>Agenda</vt:lpstr>
      <vt:lpstr>Tetris Introduction</vt:lpstr>
      <vt:lpstr>Best Ways to create a AI in Games</vt:lpstr>
      <vt:lpstr>MinMax</vt:lpstr>
      <vt:lpstr> MinMax Example</vt:lpstr>
      <vt:lpstr>MinMax Example cont..</vt:lpstr>
      <vt:lpstr>MinMax Example cont..</vt:lpstr>
      <vt:lpstr>Will MinMax help to develop AI for Tetris?</vt:lpstr>
      <vt:lpstr>Let’s backtrack a little bit</vt:lpstr>
      <vt:lpstr>Let’s define the problem</vt:lpstr>
      <vt:lpstr>Let’s define the problem</vt:lpstr>
      <vt:lpstr>Introduction to Neural Network  </vt:lpstr>
      <vt:lpstr>Introduction to Neural Network  </vt:lpstr>
      <vt:lpstr>Small Example to understand Neural Network  </vt:lpstr>
      <vt:lpstr>Simple Neural Networks or  ANN </vt:lpstr>
      <vt:lpstr>Convolutional neural network</vt:lpstr>
      <vt:lpstr>Try to use Tetris state image </vt:lpstr>
      <vt:lpstr>Input to CNN</vt:lpstr>
      <vt:lpstr>The Output / Label</vt:lpstr>
      <vt:lpstr>Formula for Output /Labelling</vt:lpstr>
      <vt:lpstr>Our Model CNN</vt:lpstr>
      <vt:lpstr>Build CNN</vt:lpstr>
      <vt:lpstr>Create Dataset and Train the Model</vt:lpstr>
      <vt:lpstr>Demo </vt:lpstr>
      <vt:lpstr>References</vt:lpstr>
    </vt:vector>
  </TitlesOfParts>
  <Manager>Altran</Manager>
  <Company>Altran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Altran Group Presentation</dc:title>
  <dc:subject>Altran</dc:subject>
  <dc:creator>Altran</dc:creator>
  <cp:keywords>CTPClassification=CTP_NT</cp:keywords>
  <cp:lastModifiedBy>Padavala, Siva KishoreX</cp:lastModifiedBy>
  <cp:revision>1291</cp:revision>
  <cp:lastPrinted>2017-07-19T08:14:51Z</cp:lastPrinted>
  <dcterms:created xsi:type="dcterms:W3CDTF">2017-06-02T08:25:59Z</dcterms:created>
  <dcterms:modified xsi:type="dcterms:W3CDTF">2020-05-17T08:44:52Z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0x010100D53657DB3CA89C42BAF60DC4AEE10EDE</vt:lpwstr>
  </property>
  <property fmtid="{D5CDD505-2E9C-101B-9397-08002B2CF9AE}" pid="3" name="TitusGUID">
    <vt:lpwstr>f3b14e93-bb39-409a-9c46-f63f6f1222c9</vt:lpwstr>
  </property>
  <property fmtid="{D5CDD505-2E9C-101B-9397-08002B2CF9AE}" pid="4" name="CTP_TimeStamp">
    <vt:lpwstr>2020-05-17 08:44:52Z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